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56" r:id="rId2"/>
    <p:sldId id="292" r:id="rId3"/>
    <p:sldId id="294" r:id="rId4"/>
    <p:sldId id="293" r:id="rId5"/>
    <p:sldId id="314" r:id="rId6"/>
    <p:sldId id="302" r:id="rId7"/>
    <p:sldId id="303" r:id="rId8"/>
    <p:sldId id="304" r:id="rId9"/>
    <p:sldId id="297" r:id="rId10"/>
    <p:sldId id="265" r:id="rId11"/>
    <p:sldId id="267" r:id="rId12"/>
    <p:sldId id="301" r:id="rId13"/>
    <p:sldId id="316" r:id="rId14"/>
    <p:sldId id="305" r:id="rId15"/>
    <p:sldId id="315" r:id="rId16"/>
    <p:sldId id="313" r:id="rId17"/>
    <p:sldId id="306" r:id="rId18"/>
    <p:sldId id="307" r:id="rId19"/>
    <p:sldId id="308" r:id="rId20"/>
    <p:sldId id="309" r:id="rId21"/>
    <p:sldId id="317" r:id="rId22"/>
    <p:sldId id="312" r:id="rId23"/>
    <p:sldId id="259" r:id="rId24"/>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ustavo Lopez" initials="GL"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79788"/>
    <a:srgbClr val="479786"/>
    <a:srgbClr val="387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784BC2-A25A-814C-9EAA-82F408C5F9F8}" v="71" dt="2021-02-26T00:46:55.6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2" autoAdjust="0"/>
    <p:restoredTop sz="91743" autoAdjust="0"/>
  </p:normalViewPr>
  <p:slideViewPr>
    <p:cSldViewPr>
      <p:cViewPr>
        <p:scale>
          <a:sx n="92" d="100"/>
          <a:sy n="92" d="100"/>
        </p:scale>
        <p:origin x="208" y="424"/>
      </p:cViewPr>
      <p:guideLst>
        <p:guide orient="horz" pos="2160"/>
        <p:guide pos="2880"/>
      </p:guideLst>
    </p:cSldViewPr>
  </p:slideViewPr>
  <p:outlineViewPr>
    <p:cViewPr>
      <p:scale>
        <a:sx n="33" d="100"/>
        <a:sy n="33" d="100"/>
      </p:scale>
      <p:origin x="0" y="0"/>
    </p:cViewPr>
  </p:outlineViewPr>
  <p:notesTextViewPr>
    <p:cViewPr>
      <p:scale>
        <a:sx n="60" d="100"/>
        <a:sy n="60" d="100"/>
      </p:scale>
      <p:origin x="0" y="0"/>
    </p:cViewPr>
  </p:notesTextViewPr>
  <p:sorterViewPr>
    <p:cViewPr>
      <p:scale>
        <a:sx n="100" d="100"/>
        <a:sy n="100" d="100"/>
      </p:scale>
      <p:origin x="0" y="0"/>
    </p:cViewPr>
  </p:sorterViewPr>
  <p:notesViewPr>
    <p:cSldViewPr>
      <p:cViewPr varScale="1">
        <p:scale>
          <a:sx n="119" d="100"/>
          <a:sy n="119" d="100"/>
        </p:scale>
        <p:origin x="-2928"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il Ruiz" userId="c28cebf7-1b77-42bb-aec3-0a051137a471" providerId="ADAL" clId="{36784BC2-A25A-814C-9EAA-82F408C5F9F8}"/>
    <pc:docChg chg="undo custSel addSld delSld modSld sldOrd addSection delSection">
      <pc:chgData name="Neil Ruiz" userId="c28cebf7-1b77-42bb-aec3-0a051137a471" providerId="ADAL" clId="{36784BC2-A25A-814C-9EAA-82F408C5F9F8}" dt="2021-02-26T00:47:02.093" v="399" actId="20578"/>
      <pc:docMkLst>
        <pc:docMk/>
      </pc:docMkLst>
      <pc:sldChg chg="modSp mod">
        <pc:chgData name="Neil Ruiz" userId="c28cebf7-1b77-42bb-aec3-0a051137a471" providerId="ADAL" clId="{36784BC2-A25A-814C-9EAA-82F408C5F9F8}" dt="2021-02-25T23:47:53.377" v="334" actId="20577"/>
        <pc:sldMkLst>
          <pc:docMk/>
          <pc:sldMk cId="0" sldId="256"/>
        </pc:sldMkLst>
        <pc:spChg chg="mod">
          <ac:chgData name="Neil Ruiz" userId="c28cebf7-1b77-42bb-aec3-0a051137a471" providerId="ADAL" clId="{36784BC2-A25A-814C-9EAA-82F408C5F9F8}" dt="2021-02-25T23:47:53.377" v="334" actId="20577"/>
          <ac:spMkLst>
            <pc:docMk/>
            <pc:sldMk cId="0" sldId="256"/>
            <ac:spMk id="2" creationId="{00000000-0000-0000-0000-000000000000}"/>
          </ac:spMkLst>
        </pc:spChg>
      </pc:sldChg>
      <pc:sldChg chg="ord">
        <pc:chgData name="Neil Ruiz" userId="c28cebf7-1b77-42bb-aec3-0a051137a471" providerId="ADAL" clId="{36784BC2-A25A-814C-9EAA-82F408C5F9F8}" dt="2021-02-25T22:18:36.602" v="238" actId="20578"/>
        <pc:sldMkLst>
          <pc:docMk/>
          <pc:sldMk cId="1118578758" sldId="265"/>
        </pc:sldMkLst>
      </pc:sldChg>
      <pc:sldChg chg="del">
        <pc:chgData name="Neil Ruiz" userId="c28cebf7-1b77-42bb-aec3-0a051137a471" providerId="ADAL" clId="{36784BC2-A25A-814C-9EAA-82F408C5F9F8}" dt="2021-02-26T00:02:12.867" v="341" actId="2696"/>
        <pc:sldMkLst>
          <pc:docMk/>
          <pc:sldMk cId="2292516027" sldId="266"/>
        </pc:sldMkLst>
      </pc:sldChg>
      <pc:sldChg chg="ord">
        <pc:chgData name="Neil Ruiz" userId="c28cebf7-1b77-42bb-aec3-0a051137a471" providerId="ADAL" clId="{36784BC2-A25A-814C-9EAA-82F408C5F9F8}" dt="2021-02-25T23:38:39.452" v="312" actId="20578"/>
        <pc:sldMkLst>
          <pc:docMk/>
          <pc:sldMk cId="3220140065" sldId="267"/>
        </pc:sldMkLst>
      </pc:sldChg>
      <pc:sldChg chg="del">
        <pc:chgData name="Neil Ruiz" userId="c28cebf7-1b77-42bb-aec3-0a051137a471" providerId="ADAL" clId="{36784BC2-A25A-814C-9EAA-82F408C5F9F8}" dt="2021-02-25T21:51:31.223" v="30" actId="2696"/>
        <pc:sldMkLst>
          <pc:docMk/>
          <pc:sldMk cId="1568271878" sldId="268"/>
        </pc:sldMkLst>
      </pc:sldChg>
      <pc:sldChg chg="del">
        <pc:chgData name="Neil Ruiz" userId="c28cebf7-1b77-42bb-aec3-0a051137a471" providerId="ADAL" clId="{36784BC2-A25A-814C-9EAA-82F408C5F9F8}" dt="2021-02-25T21:51:31.223" v="30" actId="2696"/>
        <pc:sldMkLst>
          <pc:docMk/>
          <pc:sldMk cId="3872239977" sldId="269"/>
        </pc:sldMkLst>
      </pc:sldChg>
      <pc:sldChg chg="del">
        <pc:chgData name="Neil Ruiz" userId="c28cebf7-1b77-42bb-aec3-0a051137a471" providerId="ADAL" clId="{36784BC2-A25A-814C-9EAA-82F408C5F9F8}" dt="2021-02-25T21:51:31.223" v="30" actId="2696"/>
        <pc:sldMkLst>
          <pc:docMk/>
          <pc:sldMk cId="4212031681" sldId="270"/>
        </pc:sldMkLst>
      </pc:sldChg>
      <pc:sldChg chg="del">
        <pc:chgData name="Neil Ruiz" userId="c28cebf7-1b77-42bb-aec3-0a051137a471" providerId="ADAL" clId="{36784BC2-A25A-814C-9EAA-82F408C5F9F8}" dt="2021-02-25T21:51:31.223" v="30" actId="2696"/>
        <pc:sldMkLst>
          <pc:docMk/>
          <pc:sldMk cId="3027812220" sldId="271"/>
        </pc:sldMkLst>
      </pc:sldChg>
      <pc:sldChg chg="del">
        <pc:chgData name="Neil Ruiz" userId="c28cebf7-1b77-42bb-aec3-0a051137a471" providerId="ADAL" clId="{36784BC2-A25A-814C-9EAA-82F408C5F9F8}" dt="2021-02-25T21:51:31.223" v="30" actId="2696"/>
        <pc:sldMkLst>
          <pc:docMk/>
          <pc:sldMk cId="3712981846" sldId="272"/>
        </pc:sldMkLst>
      </pc:sldChg>
      <pc:sldChg chg="del">
        <pc:chgData name="Neil Ruiz" userId="c28cebf7-1b77-42bb-aec3-0a051137a471" providerId="ADAL" clId="{36784BC2-A25A-814C-9EAA-82F408C5F9F8}" dt="2021-02-25T21:51:31.223" v="30" actId="2696"/>
        <pc:sldMkLst>
          <pc:docMk/>
          <pc:sldMk cId="301894049" sldId="273"/>
        </pc:sldMkLst>
      </pc:sldChg>
      <pc:sldChg chg="del">
        <pc:chgData name="Neil Ruiz" userId="c28cebf7-1b77-42bb-aec3-0a051137a471" providerId="ADAL" clId="{36784BC2-A25A-814C-9EAA-82F408C5F9F8}" dt="2021-02-25T21:51:31.223" v="30" actId="2696"/>
        <pc:sldMkLst>
          <pc:docMk/>
          <pc:sldMk cId="294195313" sldId="274"/>
        </pc:sldMkLst>
      </pc:sldChg>
      <pc:sldChg chg="del">
        <pc:chgData name="Neil Ruiz" userId="c28cebf7-1b77-42bb-aec3-0a051137a471" providerId="ADAL" clId="{36784BC2-A25A-814C-9EAA-82F408C5F9F8}" dt="2021-02-25T21:51:31.223" v="30" actId="2696"/>
        <pc:sldMkLst>
          <pc:docMk/>
          <pc:sldMk cId="671643890" sldId="275"/>
        </pc:sldMkLst>
      </pc:sldChg>
      <pc:sldChg chg="del">
        <pc:chgData name="Neil Ruiz" userId="c28cebf7-1b77-42bb-aec3-0a051137a471" providerId="ADAL" clId="{36784BC2-A25A-814C-9EAA-82F408C5F9F8}" dt="2021-02-25T21:51:31.223" v="30" actId="2696"/>
        <pc:sldMkLst>
          <pc:docMk/>
          <pc:sldMk cId="118773960" sldId="276"/>
        </pc:sldMkLst>
      </pc:sldChg>
      <pc:sldChg chg="del">
        <pc:chgData name="Neil Ruiz" userId="c28cebf7-1b77-42bb-aec3-0a051137a471" providerId="ADAL" clId="{36784BC2-A25A-814C-9EAA-82F408C5F9F8}" dt="2021-02-25T21:51:31.223" v="30" actId="2696"/>
        <pc:sldMkLst>
          <pc:docMk/>
          <pc:sldMk cId="118773960" sldId="277"/>
        </pc:sldMkLst>
      </pc:sldChg>
      <pc:sldChg chg="del">
        <pc:chgData name="Neil Ruiz" userId="c28cebf7-1b77-42bb-aec3-0a051137a471" providerId="ADAL" clId="{36784BC2-A25A-814C-9EAA-82F408C5F9F8}" dt="2021-02-25T21:51:31.223" v="30" actId="2696"/>
        <pc:sldMkLst>
          <pc:docMk/>
          <pc:sldMk cId="87276903" sldId="281"/>
        </pc:sldMkLst>
      </pc:sldChg>
      <pc:sldChg chg="del">
        <pc:chgData name="Neil Ruiz" userId="c28cebf7-1b77-42bb-aec3-0a051137a471" providerId="ADAL" clId="{36784BC2-A25A-814C-9EAA-82F408C5F9F8}" dt="2021-02-25T21:51:31.223" v="30" actId="2696"/>
        <pc:sldMkLst>
          <pc:docMk/>
          <pc:sldMk cId="615840193" sldId="282"/>
        </pc:sldMkLst>
      </pc:sldChg>
      <pc:sldChg chg="del">
        <pc:chgData name="Neil Ruiz" userId="c28cebf7-1b77-42bb-aec3-0a051137a471" providerId="ADAL" clId="{36784BC2-A25A-814C-9EAA-82F408C5F9F8}" dt="2021-02-25T21:51:31.223" v="30" actId="2696"/>
        <pc:sldMkLst>
          <pc:docMk/>
          <pc:sldMk cId="592284999" sldId="283"/>
        </pc:sldMkLst>
      </pc:sldChg>
      <pc:sldChg chg="addSp delSp modSp mod modNotesTx">
        <pc:chgData name="Neil Ruiz" userId="c28cebf7-1b77-42bb-aec3-0a051137a471" providerId="ADAL" clId="{36784BC2-A25A-814C-9EAA-82F408C5F9F8}" dt="2021-02-25T21:53:41.457" v="105" actId="20577"/>
        <pc:sldMkLst>
          <pc:docMk/>
          <pc:sldMk cId="2961137055" sldId="292"/>
        </pc:sldMkLst>
        <pc:spChg chg="del">
          <ac:chgData name="Neil Ruiz" userId="c28cebf7-1b77-42bb-aec3-0a051137a471" providerId="ADAL" clId="{36784BC2-A25A-814C-9EAA-82F408C5F9F8}" dt="2021-02-25T21:50:57.297" v="29" actId="478"/>
          <ac:spMkLst>
            <pc:docMk/>
            <pc:sldMk cId="2961137055" sldId="292"/>
            <ac:spMk id="5" creationId="{00000000-0000-0000-0000-000000000000}"/>
          </ac:spMkLst>
        </pc:spChg>
        <pc:spChg chg="mod">
          <ac:chgData name="Neil Ruiz" userId="c28cebf7-1b77-42bb-aec3-0a051137a471" providerId="ADAL" clId="{36784BC2-A25A-814C-9EAA-82F408C5F9F8}" dt="2021-02-25T21:53:34.372" v="104" actId="20577"/>
          <ac:spMkLst>
            <pc:docMk/>
            <pc:sldMk cId="2961137055" sldId="292"/>
            <ac:spMk id="8194" creationId="{00000000-0000-0000-0000-000000000000}"/>
          </ac:spMkLst>
        </pc:spChg>
        <pc:picChg chg="del">
          <ac:chgData name="Neil Ruiz" userId="c28cebf7-1b77-42bb-aec3-0a051137a471" providerId="ADAL" clId="{36784BC2-A25A-814C-9EAA-82F408C5F9F8}" dt="2021-02-25T21:50:42.207" v="25" actId="478"/>
          <ac:picMkLst>
            <pc:docMk/>
            <pc:sldMk cId="2961137055" sldId="292"/>
            <ac:picMk id="6" creationId="{00000000-0000-0000-0000-000000000000}"/>
          </ac:picMkLst>
        </pc:picChg>
        <pc:picChg chg="add mod">
          <ac:chgData name="Neil Ruiz" userId="c28cebf7-1b77-42bb-aec3-0a051137a471" providerId="ADAL" clId="{36784BC2-A25A-814C-9EAA-82F408C5F9F8}" dt="2021-02-25T21:50:51.286" v="28" actId="1076"/>
          <ac:picMkLst>
            <pc:docMk/>
            <pc:sldMk cId="2961137055" sldId="292"/>
            <ac:picMk id="1026" creationId="{ABADF5CF-6983-5A4E-84ED-2C611B1C18F3}"/>
          </ac:picMkLst>
        </pc:picChg>
      </pc:sldChg>
      <pc:sldChg chg="addSp delSp modSp mod ord">
        <pc:chgData name="Neil Ruiz" userId="c28cebf7-1b77-42bb-aec3-0a051137a471" providerId="ADAL" clId="{36784BC2-A25A-814C-9EAA-82F408C5F9F8}" dt="2021-02-25T22:33:26.154" v="248" actId="20578"/>
        <pc:sldMkLst>
          <pc:docMk/>
          <pc:sldMk cId="3755786038" sldId="293"/>
        </pc:sldMkLst>
        <pc:spChg chg="del">
          <ac:chgData name="Neil Ruiz" userId="c28cebf7-1b77-42bb-aec3-0a051137a471" providerId="ADAL" clId="{36784BC2-A25A-814C-9EAA-82F408C5F9F8}" dt="2021-02-25T22:05:06.442" v="226" actId="478"/>
          <ac:spMkLst>
            <pc:docMk/>
            <pc:sldMk cId="3755786038" sldId="293"/>
            <ac:spMk id="5" creationId="{00000000-0000-0000-0000-000000000000}"/>
          </ac:spMkLst>
        </pc:spChg>
        <pc:spChg chg="mod">
          <ac:chgData name="Neil Ruiz" userId="c28cebf7-1b77-42bb-aec3-0a051137a471" providerId="ADAL" clId="{36784BC2-A25A-814C-9EAA-82F408C5F9F8}" dt="2021-02-25T22:05:11.508" v="227" actId="20577"/>
          <ac:spMkLst>
            <pc:docMk/>
            <pc:sldMk cId="3755786038" sldId="293"/>
            <ac:spMk id="8194" creationId="{00000000-0000-0000-0000-000000000000}"/>
          </ac:spMkLst>
        </pc:spChg>
        <pc:picChg chg="del">
          <ac:chgData name="Neil Ruiz" userId="c28cebf7-1b77-42bb-aec3-0a051137a471" providerId="ADAL" clId="{36784BC2-A25A-814C-9EAA-82F408C5F9F8}" dt="2021-02-25T22:04:53.571" v="222" actId="478"/>
          <ac:picMkLst>
            <pc:docMk/>
            <pc:sldMk cId="3755786038" sldId="293"/>
            <ac:picMk id="6" creationId="{00000000-0000-0000-0000-000000000000}"/>
          </ac:picMkLst>
        </pc:picChg>
        <pc:picChg chg="add mod">
          <ac:chgData name="Neil Ruiz" userId="c28cebf7-1b77-42bb-aec3-0a051137a471" providerId="ADAL" clId="{36784BC2-A25A-814C-9EAA-82F408C5F9F8}" dt="2021-02-25T22:05:16.705" v="229" actId="1076"/>
          <ac:picMkLst>
            <pc:docMk/>
            <pc:sldMk cId="3755786038" sldId="293"/>
            <ac:picMk id="2050" creationId="{D2BDF5BD-4A79-024E-884E-DD27D93FA92E}"/>
          </ac:picMkLst>
        </pc:picChg>
      </pc:sldChg>
      <pc:sldChg chg="ord">
        <pc:chgData name="Neil Ruiz" userId="c28cebf7-1b77-42bb-aec3-0a051137a471" providerId="ADAL" clId="{36784BC2-A25A-814C-9EAA-82F408C5F9F8}" dt="2021-02-25T22:33:19.750" v="247" actId="20578"/>
        <pc:sldMkLst>
          <pc:docMk/>
          <pc:sldMk cId="2024550126" sldId="294"/>
        </pc:sldMkLst>
      </pc:sldChg>
      <pc:sldChg chg="del">
        <pc:chgData name="Neil Ruiz" userId="c28cebf7-1b77-42bb-aec3-0a051137a471" providerId="ADAL" clId="{36784BC2-A25A-814C-9EAA-82F408C5F9F8}" dt="2021-02-25T23:41:27.863" v="317" actId="2696"/>
        <pc:sldMkLst>
          <pc:docMk/>
          <pc:sldMk cId="3679863024" sldId="295"/>
        </pc:sldMkLst>
      </pc:sldChg>
      <pc:sldChg chg="del">
        <pc:chgData name="Neil Ruiz" userId="c28cebf7-1b77-42bb-aec3-0a051137a471" providerId="ADAL" clId="{36784BC2-A25A-814C-9EAA-82F408C5F9F8}" dt="2021-02-26T00:02:17.960" v="342" actId="2696"/>
        <pc:sldMkLst>
          <pc:docMk/>
          <pc:sldMk cId="2174364566" sldId="296"/>
        </pc:sldMkLst>
      </pc:sldChg>
      <pc:sldChg chg="ord">
        <pc:chgData name="Neil Ruiz" userId="c28cebf7-1b77-42bb-aec3-0a051137a471" providerId="ADAL" clId="{36784BC2-A25A-814C-9EAA-82F408C5F9F8}" dt="2021-02-26T00:41:22.395" v="383" actId="20578"/>
        <pc:sldMkLst>
          <pc:docMk/>
          <pc:sldMk cId="4082380543" sldId="297"/>
        </pc:sldMkLst>
      </pc:sldChg>
      <pc:sldChg chg="del">
        <pc:chgData name="Neil Ruiz" userId="c28cebf7-1b77-42bb-aec3-0a051137a471" providerId="ADAL" clId="{36784BC2-A25A-814C-9EAA-82F408C5F9F8}" dt="2021-02-25T21:51:31.223" v="30" actId="2696"/>
        <pc:sldMkLst>
          <pc:docMk/>
          <pc:sldMk cId="1263990626" sldId="298"/>
        </pc:sldMkLst>
      </pc:sldChg>
      <pc:sldChg chg="del">
        <pc:chgData name="Neil Ruiz" userId="c28cebf7-1b77-42bb-aec3-0a051137a471" providerId="ADAL" clId="{36784BC2-A25A-814C-9EAA-82F408C5F9F8}" dt="2021-02-25T21:51:31.223" v="30" actId="2696"/>
        <pc:sldMkLst>
          <pc:docMk/>
          <pc:sldMk cId="543150049" sldId="299"/>
        </pc:sldMkLst>
      </pc:sldChg>
      <pc:sldChg chg="del">
        <pc:chgData name="Neil Ruiz" userId="c28cebf7-1b77-42bb-aec3-0a051137a471" providerId="ADAL" clId="{36784BC2-A25A-814C-9EAA-82F408C5F9F8}" dt="2021-02-25T23:41:09.227" v="316" actId="2696"/>
        <pc:sldMkLst>
          <pc:docMk/>
          <pc:sldMk cId="960030245" sldId="300"/>
        </pc:sldMkLst>
      </pc:sldChg>
      <pc:sldChg chg="addSp delSp modSp new mod">
        <pc:chgData name="Neil Ruiz" userId="c28cebf7-1b77-42bb-aec3-0a051137a471" providerId="ADAL" clId="{36784BC2-A25A-814C-9EAA-82F408C5F9F8}" dt="2021-02-25T22:18:29.012" v="237" actId="478"/>
        <pc:sldMkLst>
          <pc:docMk/>
          <pc:sldMk cId="922785752" sldId="301"/>
        </pc:sldMkLst>
        <pc:spChg chg="del">
          <ac:chgData name="Neil Ruiz" userId="c28cebf7-1b77-42bb-aec3-0a051137a471" providerId="ADAL" clId="{36784BC2-A25A-814C-9EAA-82F408C5F9F8}" dt="2021-02-25T22:18:29.012" v="237" actId="478"/>
          <ac:spMkLst>
            <pc:docMk/>
            <pc:sldMk cId="922785752" sldId="301"/>
            <ac:spMk id="2" creationId="{AB32EC47-0BF3-8247-B6E5-C0E3BE73176E}"/>
          </ac:spMkLst>
        </pc:spChg>
        <pc:picChg chg="add mod">
          <ac:chgData name="Neil Ruiz" userId="c28cebf7-1b77-42bb-aec3-0a051137a471" providerId="ADAL" clId="{36784BC2-A25A-814C-9EAA-82F408C5F9F8}" dt="2021-02-25T22:17:03.975" v="236" actId="1076"/>
          <ac:picMkLst>
            <pc:docMk/>
            <pc:sldMk cId="922785752" sldId="301"/>
            <ac:picMk id="3074" creationId="{D85FB773-EA92-0048-A242-E3FD3E3823FD}"/>
          </ac:picMkLst>
        </pc:picChg>
      </pc:sldChg>
      <pc:sldChg chg="del">
        <pc:chgData name="Neil Ruiz" userId="c28cebf7-1b77-42bb-aec3-0a051137a471" providerId="ADAL" clId="{36784BC2-A25A-814C-9EAA-82F408C5F9F8}" dt="2021-02-25T21:51:31.223" v="30" actId="2696"/>
        <pc:sldMkLst>
          <pc:docMk/>
          <pc:sldMk cId="2877065666" sldId="301"/>
        </pc:sldMkLst>
      </pc:sldChg>
      <pc:sldChg chg="addSp delSp modSp new mod">
        <pc:chgData name="Neil Ruiz" userId="c28cebf7-1b77-42bb-aec3-0a051137a471" providerId="ADAL" clId="{36784BC2-A25A-814C-9EAA-82F408C5F9F8}" dt="2021-02-25T22:32:49.708" v="243" actId="478"/>
        <pc:sldMkLst>
          <pc:docMk/>
          <pc:sldMk cId="2365242864" sldId="302"/>
        </pc:sldMkLst>
        <pc:spChg chg="del">
          <ac:chgData name="Neil Ruiz" userId="c28cebf7-1b77-42bb-aec3-0a051137a471" providerId="ADAL" clId="{36784BC2-A25A-814C-9EAA-82F408C5F9F8}" dt="2021-02-25T22:32:49.708" v="243" actId="478"/>
          <ac:spMkLst>
            <pc:docMk/>
            <pc:sldMk cId="2365242864" sldId="302"/>
            <ac:spMk id="2" creationId="{89B94252-4ED6-A244-9898-2839338C0A4A}"/>
          </ac:spMkLst>
        </pc:spChg>
        <pc:picChg chg="add mod">
          <ac:chgData name="Neil Ruiz" userId="c28cebf7-1b77-42bb-aec3-0a051137a471" providerId="ADAL" clId="{36784BC2-A25A-814C-9EAA-82F408C5F9F8}" dt="2021-02-25T22:32:45.555" v="242" actId="1076"/>
          <ac:picMkLst>
            <pc:docMk/>
            <pc:sldMk cId="2365242864" sldId="302"/>
            <ac:picMk id="4098" creationId="{08486FBB-C1E2-3D48-AD2C-A1AC1AD136FA}"/>
          </ac:picMkLst>
        </pc:picChg>
      </pc:sldChg>
      <pc:sldChg chg="del">
        <pc:chgData name="Neil Ruiz" userId="c28cebf7-1b77-42bb-aec3-0a051137a471" providerId="ADAL" clId="{36784BC2-A25A-814C-9EAA-82F408C5F9F8}" dt="2021-02-25T21:51:31.223" v="30" actId="2696"/>
        <pc:sldMkLst>
          <pc:docMk/>
          <pc:sldMk cId="2982085245" sldId="302"/>
        </pc:sldMkLst>
      </pc:sldChg>
      <pc:sldChg chg="del">
        <pc:chgData name="Neil Ruiz" userId="c28cebf7-1b77-42bb-aec3-0a051137a471" providerId="ADAL" clId="{36784BC2-A25A-814C-9EAA-82F408C5F9F8}" dt="2021-02-25T21:51:31.223" v="30" actId="2696"/>
        <pc:sldMkLst>
          <pc:docMk/>
          <pc:sldMk cId="165190461" sldId="303"/>
        </pc:sldMkLst>
      </pc:sldChg>
      <pc:sldChg chg="addSp delSp new mod">
        <pc:chgData name="Neil Ruiz" userId="c28cebf7-1b77-42bb-aec3-0a051137a471" providerId="ADAL" clId="{36784BC2-A25A-814C-9EAA-82F408C5F9F8}" dt="2021-02-25T22:33:13.465" v="246"/>
        <pc:sldMkLst>
          <pc:docMk/>
          <pc:sldMk cId="3137645490" sldId="303"/>
        </pc:sldMkLst>
        <pc:spChg chg="del">
          <ac:chgData name="Neil Ruiz" userId="c28cebf7-1b77-42bb-aec3-0a051137a471" providerId="ADAL" clId="{36784BC2-A25A-814C-9EAA-82F408C5F9F8}" dt="2021-02-25T22:33:11.470" v="245" actId="478"/>
          <ac:spMkLst>
            <pc:docMk/>
            <pc:sldMk cId="3137645490" sldId="303"/>
            <ac:spMk id="2" creationId="{DCA1C09F-6B8A-0A4F-8292-3EA48ECABE07}"/>
          </ac:spMkLst>
        </pc:spChg>
        <pc:picChg chg="add">
          <ac:chgData name="Neil Ruiz" userId="c28cebf7-1b77-42bb-aec3-0a051137a471" providerId="ADAL" clId="{36784BC2-A25A-814C-9EAA-82F408C5F9F8}" dt="2021-02-25T22:33:13.465" v="246"/>
          <ac:picMkLst>
            <pc:docMk/>
            <pc:sldMk cId="3137645490" sldId="303"/>
            <ac:picMk id="5122" creationId="{5612B750-DEF3-BD4E-A2AD-590CB5714BA9}"/>
          </ac:picMkLst>
        </pc:picChg>
      </pc:sldChg>
      <pc:sldChg chg="del">
        <pc:chgData name="Neil Ruiz" userId="c28cebf7-1b77-42bb-aec3-0a051137a471" providerId="ADAL" clId="{36784BC2-A25A-814C-9EAA-82F408C5F9F8}" dt="2021-02-25T21:51:31.223" v="30" actId="2696"/>
        <pc:sldMkLst>
          <pc:docMk/>
          <pc:sldMk cId="3734021446" sldId="304"/>
        </pc:sldMkLst>
      </pc:sldChg>
      <pc:sldChg chg="addSp delSp modSp new mod">
        <pc:chgData name="Neil Ruiz" userId="c28cebf7-1b77-42bb-aec3-0a051137a471" providerId="ADAL" clId="{36784BC2-A25A-814C-9EAA-82F408C5F9F8}" dt="2021-02-25T22:40:09.080" v="255" actId="1076"/>
        <pc:sldMkLst>
          <pc:docMk/>
          <pc:sldMk cId="4089039652" sldId="304"/>
        </pc:sldMkLst>
        <pc:spChg chg="del">
          <ac:chgData name="Neil Ruiz" userId="c28cebf7-1b77-42bb-aec3-0a051137a471" providerId="ADAL" clId="{36784BC2-A25A-814C-9EAA-82F408C5F9F8}" dt="2021-02-25T22:40:02.492" v="253" actId="478"/>
          <ac:spMkLst>
            <pc:docMk/>
            <pc:sldMk cId="4089039652" sldId="304"/>
            <ac:spMk id="2" creationId="{2ECE6696-03CE-A347-8E17-F35E122D33D4}"/>
          </ac:spMkLst>
        </pc:spChg>
        <pc:picChg chg="add mod">
          <ac:chgData name="Neil Ruiz" userId="c28cebf7-1b77-42bb-aec3-0a051137a471" providerId="ADAL" clId="{36784BC2-A25A-814C-9EAA-82F408C5F9F8}" dt="2021-02-25T22:40:09.080" v="255" actId="1076"/>
          <ac:picMkLst>
            <pc:docMk/>
            <pc:sldMk cId="4089039652" sldId="304"/>
            <ac:picMk id="6146" creationId="{CCF77779-6169-0D42-8C3A-0E682476F892}"/>
          </ac:picMkLst>
        </pc:picChg>
      </pc:sldChg>
      <pc:sldChg chg="addSp delSp modSp new mod modClrScheme chgLayout">
        <pc:chgData name="Neil Ruiz" userId="c28cebf7-1b77-42bb-aec3-0a051137a471" providerId="ADAL" clId="{36784BC2-A25A-814C-9EAA-82F408C5F9F8}" dt="2021-02-25T22:51:55.144" v="279" actId="26606"/>
        <pc:sldMkLst>
          <pc:docMk/>
          <pc:sldMk cId="1205686364" sldId="305"/>
        </pc:sldMkLst>
        <pc:spChg chg="del">
          <ac:chgData name="Neil Ruiz" userId="c28cebf7-1b77-42bb-aec3-0a051137a471" providerId="ADAL" clId="{36784BC2-A25A-814C-9EAA-82F408C5F9F8}" dt="2021-02-25T22:45:46.170" v="260" actId="478"/>
          <ac:spMkLst>
            <pc:docMk/>
            <pc:sldMk cId="1205686364" sldId="305"/>
            <ac:spMk id="2" creationId="{F0CE6252-04B0-EA4F-93E7-3B9BCB61DB3E}"/>
          </ac:spMkLst>
        </pc:spChg>
        <pc:spChg chg="add del mod">
          <ac:chgData name="Neil Ruiz" userId="c28cebf7-1b77-42bb-aec3-0a051137a471" providerId="ADAL" clId="{36784BC2-A25A-814C-9EAA-82F408C5F9F8}" dt="2021-02-25T22:51:55.143" v="278" actId="26606"/>
          <ac:spMkLst>
            <pc:docMk/>
            <pc:sldMk cId="1205686364" sldId="305"/>
            <ac:spMk id="71" creationId="{740CC715-DA4F-42AA-B2FA-FF0209ACB4A7}"/>
          </ac:spMkLst>
        </pc:spChg>
        <pc:spChg chg="add del mod">
          <ac:chgData name="Neil Ruiz" userId="c28cebf7-1b77-42bb-aec3-0a051137a471" providerId="ADAL" clId="{36784BC2-A25A-814C-9EAA-82F408C5F9F8}" dt="2021-02-25T22:51:55.143" v="278" actId="26606"/>
          <ac:spMkLst>
            <pc:docMk/>
            <pc:sldMk cId="1205686364" sldId="305"/>
            <ac:spMk id="73" creationId="{006E056C-328E-4BC2-8864-2AA95BE0471D}"/>
          </ac:spMkLst>
        </pc:spChg>
        <pc:spChg chg="add del mod">
          <ac:chgData name="Neil Ruiz" userId="c28cebf7-1b77-42bb-aec3-0a051137a471" providerId="ADAL" clId="{36784BC2-A25A-814C-9EAA-82F408C5F9F8}" dt="2021-02-25T22:51:55.143" v="278" actId="26606"/>
          <ac:spMkLst>
            <pc:docMk/>
            <pc:sldMk cId="1205686364" sldId="305"/>
            <ac:spMk id="75" creationId="{1074A92A-A6F5-4C9D-9E56-B914768DC4EB}"/>
          </ac:spMkLst>
        </pc:spChg>
        <pc:spChg chg="add del mod">
          <ac:chgData name="Neil Ruiz" userId="c28cebf7-1b77-42bb-aec3-0a051137a471" providerId="ADAL" clId="{36784BC2-A25A-814C-9EAA-82F408C5F9F8}" dt="2021-02-25T22:51:55.143" v="278" actId="26606"/>
          <ac:spMkLst>
            <pc:docMk/>
            <pc:sldMk cId="1205686364" sldId="305"/>
            <ac:spMk id="77" creationId="{73670B06-EAAB-4ECF-95F8-04A05BDC9A9A}"/>
          </ac:spMkLst>
        </pc:spChg>
        <pc:picChg chg="add mod">
          <ac:chgData name="Neil Ruiz" userId="c28cebf7-1b77-42bb-aec3-0a051137a471" providerId="ADAL" clId="{36784BC2-A25A-814C-9EAA-82F408C5F9F8}" dt="2021-02-25T22:51:55.144" v="279" actId="26606"/>
          <ac:picMkLst>
            <pc:docMk/>
            <pc:sldMk cId="1205686364" sldId="305"/>
            <ac:picMk id="7170" creationId="{67F12116-2DB7-F540-A0B0-5D97009234C1}"/>
          </ac:picMkLst>
        </pc:picChg>
      </pc:sldChg>
      <pc:sldChg chg="addSp delSp modSp new mod modTransition modClrScheme chgLayout">
        <pc:chgData name="Neil Ruiz" userId="c28cebf7-1b77-42bb-aec3-0a051137a471" providerId="ADAL" clId="{36784BC2-A25A-814C-9EAA-82F408C5F9F8}" dt="2021-02-26T00:42:01.926" v="388" actId="1076"/>
        <pc:sldMkLst>
          <pc:docMk/>
          <pc:sldMk cId="2775055065" sldId="306"/>
        </pc:sldMkLst>
        <pc:spChg chg="del">
          <ac:chgData name="Neil Ruiz" userId="c28cebf7-1b77-42bb-aec3-0a051137a471" providerId="ADAL" clId="{36784BC2-A25A-814C-9EAA-82F408C5F9F8}" dt="2021-02-25T22:46:09.596" v="264" actId="478"/>
          <ac:spMkLst>
            <pc:docMk/>
            <pc:sldMk cId="2775055065" sldId="306"/>
            <ac:spMk id="2" creationId="{EAED530A-FBA6-B347-8F41-423280B48B30}"/>
          </ac:spMkLst>
        </pc:spChg>
        <pc:spChg chg="add del mod">
          <ac:chgData name="Neil Ruiz" userId="c28cebf7-1b77-42bb-aec3-0a051137a471" providerId="ADAL" clId="{36784BC2-A25A-814C-9EAA-82F408C5F9F8}" dt="2021-02-25T22:51:46.489" v="273" actId="26606"/>
          <ac:spMkLst>
            <pc:docMk/>
            <pc:sldMk cId="2775055065" sldId="306"/>
            <ac:spMk id="71" creationId="{D55E42F0-1A7B-48B9-A8B5-9994F869ABA9}"/>
          </ac:spMkLst>
        </pc:spChg>
        <pc:spChg chg="add del mod">
          <ac:chgData name="Neil Ruiz" userId="c28cebf7-1b77-42bb-aec3-0a051137a471" providerId="ADAL" clId="{36784BC2-A25A-814C-9EAA-82F408C5F9F8}" dt="2021-02-25T22:51:46.489" v="273" actId="26606"/>
          <ac:spMkLst>
            <pc:docMk/>
            <pc:sldMk cId="2775055065" sldId="306"/>
            <ac:spMk id="73" creationId="{D65F84D1-0CD3-470F-B61B-68602A344826}"/>
          </ac:spMkLst>
        </pc:spChg>
        <pc:spChg chg="add del mod">
          <ac:chgData name="Neil Ruiz" userId="c28cebf7-1b77-42bb-aec3-0a051137a471" providerId="ADAL" clId="{36784BC2-A25A-814C-9EAA-82F408C5F9F8}" dt="2021-02-25T22:51:46.489" v="273" actId="26606"/>
          <ac:spMkLst>
            <pc:docMk/>
            <pc:sldMk cId="2775055065" sldId="306"/>
            <ac:spMk id="75" creationId="{831E7219-7513-4326-BDA5-00ABBEA3BEAE}"/>
          </ac:spMkLst>
        </pc:spChg>
        <pc:spChg chg="add del mod">
          <ac:chgData name="Neil Ruiz" userId="c28cebf7-1b77-42bb-aec3-0a051137a471" providerId="ADAL" clId="{36784BC2-A25A-814C-9EAA-82F408C5F9F8}" dt="2021-02-25T22:51:46.489" v="273" actId="26606"/>
          <ac:spMkLst>
            <pc:docMk/>
            <pc:sldMk cId="2775055065" sldId="306"/>
            <ac:spMk id="77" creationId="{07FDFBAB-BE54-4254-A16E-D3459E1847A2}"/>
          </ac:spMkLst>
        </pc:spChg>
        <pc:spChg chg="add mod">
          <ac:chgData name="Neil Ruiz" userId="c28cebf7-1b77-42bb-aec3-0a051137a471" providerId="ADAL" clId="{36784BC2-A25A-814C-9EAA-82F408C5F9F8}" dt="2021-02-25T22:51:46.494" v="274" actId="26606"/>
          <ac:spMkLst>
            <pc:docMk/>
            <pc:sldMk cId="2775055065" sldId="306"/>
            <ac:spMk id="8196" creationId="{5FDD62A3-8E42-48C7-8A7F-6A9FA927D255}"/>
          </ac:spMkLst>
        </pc:spChg>
        <pc:spChg chg="add mod">
          <ac:chgData name="Neil Ruiz" userId="c28cebf7-1b77-42bb-aec3-0a051137a471" providerId="ADAL" clId="{36784BC2-A25A-814C-9EAA-82F408C5F9F8}" dt="2021-02-25T22:51:46.494" v="274" actId="26606"/>
          <ac:spMkLst>
            <pc:docMk/>
            <pc:sldMk cId="2775055065" sldId="306"/>
            <ac:spMk id="8197" creationId="{5A7E4516-5E0A-4BBD-A410-52748A0EAC06}"/>
          </ac:spMkLst>
        </pc:spChg>
        <pc:spChg chg="add del mod">
          <ac:chgData name="Neil Ruiz" userId="c28cebf7-1b77-42bb-aec3-0a051137a471" providerId="ADAL" clId="{36784BC2-A25A-814C-9EAA-82F408C5F9F8}" dt="2021-02-26T00:41:49.286" v="384" actId="478"/>
          <ac:spMkLst>
            <pc:docMk/>
            <pc:sldMk cId="2775055065" sldId="306"/>
            <ac:spMk id="8198" creationId="{CE5B1C1C-3AE4-4348-864A-93BFABF35529}"/>
          </ac:spMkLst>
        </pc:spChg>
        <pc:spChg chg="add del mod">
          <ac:chgData name="Neil Ruiz" userId="c28cebf7-1b77-42bb-aec3-0a051137a471" providerId="ADAL" clId="{36784BC2-A25A-814C-9EAA-82F408C5F9F8}" dt="2021-02-26T00:41:56.176" v="386" actId="478"/>
          <ac:spMkLst>
            <pc:docMk/>
            <pc:sldMk cId="2775055065" sldId="306"/>
            <ac:spMk id="8199" creationId="{6D75A753-7BB1-4690-8280-7D1345E75E5C}"/>
          </ac:spMkLst>
        </pc:spChg>
        <pc:picChg chg="add mod">
          <ac:chgData name="Neil Ruiz" userId="c28cebf7-1b77-42bb-aec3-0a051137a471" providerId="ADAL" clId="{36784BC2-A25A-814C-9EAA-82F408C5F9F8}" dt="2021-02-26T00:42:01.926" v="388" actId="1076"/>
          <ac:picMkLst>
            <pc:docMk/>
            <pc:sldMk cId="2775055065" sldId="306"/>
            <ac:picMk id="8194" creationId="{5F8E9DDE-C003-E546-AFE3-D9129083B74D}"/>
          </ac:picMkLst>
        </pc:picChg>
      </pc:sldChg>
      <pc:sldChg chg="addSp delSp modSp new mod">
        <pc:chgData name="Neil Ruiz" userId="c28cebf7-1b77-42bb-aec3-0a051137a471" providerId="ADAL" clId="{36784BC2-A25A-814C-9EAA-82F408C5F9F8}" dt="2021-02-26T00:43:41.855" v="391" actId="14100"/>
        <pc:sldMkLst>
          <pc:docMk/>
          <pc:sldMk cId="1475069409" sldId="307"/>
        </pc:sldMkLst>
        <pc:spChg chg="del">
          <ac:chgData name="Neil Ruiz" userId="c28cebf7-1b77-42bb-aec3-0a051137a471" providerId="ADAL" clId="{36784BC2-A25A-814C-9EAA-82F408C5F9F8}" dt="2021-02-25T22:46:33.973" v="268" actId="478"/>
          <ac:spMkLst>
            <pc:docMk/>
            <pc:sldMk cId="1475069409" sldId="307"/>
            <ac:spMk id="2" creationId="{1E4602FD-64C8-AE41-83CF-54E28CA4005A}"/>
          </ac:spMkLst>
        </pc:spChg>
        <pc:picChg chg="add mod">
          <ac:chgData name="Neil Ruiz" userId="c28cebf7-1b77-42bb-aec3-0a051137a471" providerId="ADAL" clId="{36784BC2-A25A-814C-9EAA-82F408C5F9F8}" dt="2021-02-26T00:43:41.855" v="391" actId="14100"/>
          <ac:picMkLst>
            <pc:docMk/>
            <pc:sldMk cId="1475069409" sldId="307"/>
            <ac:picMk id="9218" creationId="{95E17FA0-8557-984B-B50F-F88F7CF51F13}"/>
          </ac:picMkLst>
        </pc:picChg>
      </pc:sldChg>
      <pc:sldChg chg="addSp delSp modSp new mod">
        <pc:chgData name="Neil Ruiz" userId="c28cebf7-1b77-42bb-aec3-0a051137a471" providerId="ADAL" clId="{36784BC2-A25A-814C-9EAA-82F408C5F9F8}" dt="2021-02-25T22:53:57.807" v="283" actId="1076"/>
        <pc:sldMkLst>
          <pc:docMk/>
          <pc:sldMk cId="3872019743" sldId="308"/>
        </pc:sldMkLst>
        <pc:spChg chg="del">
          <ac:chgData name="Neil Ruiz" userId="c28cebf7-1b77-42bb-aec3-0a051137a471" providerId="ADAL" clId="{36784BC2-A25A-814C-9EAA-82F408C5F9F8}" dt="2021-02-25T22:53:49.164" v="280" actId="478"/>
          <ac:spMkLst>
            <pc:docMk/>
            <pc:sldMk cId="3872019743" sldId="308"/>
            <ac:spMk id="2" creationId="{1422A450-12EF-754D-8BB1-AA0A3C605778}"/>
          </ac:spMkLst>
        </pc:spChg>
        <pc:picChg chg="add mod">
          <ac:chgData name="Neil Ruiz" userId="c28cebf7-1b77-42bb-aec3-0a051137a471" providerId="ADAL" clId="{36784BC2-A25A-814C-9EAA-82F408C5F9F8}" dt="2021-02-25T22:53:57.807" v="283" actId="1076"/>
          <ac:picMkLst>
            <pc:docMk/>
            <pc:sldMk cId="3872019743" sldId="308"/>
            <ac:picMk id="10242" creationId="{7FE7C3A6-8656-2D4A-922C-23C6AA84BC59}"/>
          </ac:picMkLst>
        </pc:picChg>
      </pc:sldChg>
      <pc:sldChg chg="addSp delSp modSp new mod">
        <pc:chgData name="Neil Ruiz" userId="c28cebf7-1b77-42bb-aec3-0a051137a471" providerId="ADAL" clId="{36784BC2-A25A-814C-9EAA-82F408C5F9F8}" dt="2021-02-25T22:54:34.601" v="288" actId="1076"/>
        <pc:sldMkLst>
          <pc:docMk/>
          <pc:sldMk cId="672663659" sldId="309"/>
        </pc:sldMkLst>
        <pc:spChg chg="del">
          <ac:chgData name="Neil Ruiz" userId="c28cebf7-1b77-42bb-aec3-0a051137a471" providerId="ADAL" clId="{36784BC2-A25A-814C-9EAA-82F408C5F9F8}" dt="2021-02-25T22:54:27.746" v="285" actId="478"/>
          <ac:spMkLst>
            <pc:docMk/>
            <pc:sldMk cId="672663659" sldId="309"/>
            <ac:spMk id="2" creationId="{24CFC3FE-A18D-B94F-9D4C-01DF1F0BB181}"/>
          </ac:spMkLst>
        </pc:spChg>
        <pc:picChg chg="add mod">
          <ac:chgData name="Neil Ruiz" userId="c28cebf7-1b77-42bb-aec3-0a051137a471" providerId="ADAL" clId="{36784BC2-A25A-814C-9EAA-82F408C5F9F8}" dt="2021-02-25T22:54:34.601" v="288" actId="1076"/>
          <ac:picMkLst>
            <pc:docMk/>
            <pc:sldMk cId="672663659" sldId="309"/>
            <ac:picMk id="11266" creationId="{61DFC57D-B55B-974B-99C3-2977A1B245AD}"/>
          </ac:picMkLst>
        </pc:picChg>
      </pc:sldChg>
      <pc:sldChg chg="addSp delSp modSp new del mod">
        <pc:chgData name="Neil Ruiz" userId="c28cebf7-1b77-42bb-aec3-0a051137a471" providerId="ADAL" clId="{36784BC2-A25A-814C-9EAA-82F408C5F9F8}" dt="2021-02-26T00:44:32.766" v="392" actId="2696"/>
        <pc:sldMkLst>
          <pc:docMk/>
          <pc:sldMk cId="1540391947" sldId="310"/>
        </pc:sldMkLst>
        <pc:spChg chg="del">
          <ac:chgData name="Neil Ruiz" userId="c28cebf7-1b77-42bb-aec3-0a051137a471" providerId="ADAL" clId="{36784BC2-A25A-814C-9EAA-82F408C5F9F8}" dt="2021-02-25T22:54:59.087" v="291" actId="478"/>
          <ac:spMkLst>
            <pc:docMk/>
            <pc:sldMk cId="1540391947" sldId="310"/>
            <ac:spMk id="2" creationId="{5318605A-0832-9A4C-B632-4393B1EAFC18}"/>
          </ac:spMkLst>
        </pc:spChg>
        <pc:picChg chg="add mod">
          <ac:chgData name="Neil Ruiz" userId="c28cebf7-1b77-42bb-aec3-0a051137a471" providerId="ADAL" clId="{36784BC2-A25A-814C-9EAA-82F408C5F9F8}" dt="2021-02-25T22:55:05.237" v="294" actId="1076"/>
          <ac:picMkLst>
            <pc:docMk/>
            <pc:sldMk cId="1540391947" sldId="310"/>
            <ac:picMk id="12290" creationId="{D6F98AE6-5A02-5F4D-B9E8-92DA2765970F}"/>
          </ac:picMkLst>
        </pc:picChg>
      </pc:sldChg>
      <pc:sldChg chg="new del">
        <pc:chgData name="Neil Ruiz" userId="c28cebf7-1b77-42bb-aec3-0a051137a471" providerId="ADAL" clId="{36784BC2-A25A-814C-9EAA-82F408C5F9F8}" dt="2021-02-26T00:44:41.216" v="393" actId="2696"/>
        <pc:sldMkLst>
          <pc:docMk/>
          <pc:sldMk cId="3322203615" sldId="311"/>
        </pc:sldMkLst>
      </pc:sldChg>
      <pc:sldChg chg="addSp delSp modSp new mod">
        <pc:chgData name="Neil Ruiz" userId="c28cebf7-1b77-42bb-aec3-0a051137a471" providerId="ADAL" clId="{36784BC2-A25A-814C-9EAA-82F408C5F9F8}" dt="2021-02-25T23:00:03.096" v="300" actId="14100"/>
        <pc:sldMkLst>
          <pc:docMk/>
          <pc:sldMk cId="3628974697" sldId="312"/>
        </pc:sldMkLst>
        <pc:spChg chg="del">
          <ac:chgData name="Neil Ruiz" userId="c28cebf7-1b77-42bb-aec3-0a051137a471" providerId="ADAL" clId="{36784BC2-A25A-814C-9EAA-82F408C5F9F8}" dt="2021-02-25T22:59:54.101" v="296" actId="478"/>
          <ac:spMkLst>
            <pc:docMk/>
            <pc:sldMk cId="3628974697" sldId="312"/>
            <ac:spMk id="2" creationId="{08C2B647-4D42-F640-9C69-75A4E8057180}"/>
          </ac:spMkLst>
        </pc:spChg>
        <pc:picChg chg="add mod">
          <ac:chgData name="Neil Ruiz" userId="c28cebf7-1b77-42bb-aec3-0a051137a471" providerId="ADAL" clId="{36784BC2-A25A-814C-9EAA-82F408C5F9F8}" dt="2021-02-25T23:00:03.096" v="300" actId="14100"/>
          <ac:picMkLst>
            <pc:docMk/>
            <pc:sldMk cId="3628974697" sldId="312"/>
            <ac:picMk id="13314" creationId="{103E33E0-3882-774B-89FD-3FDB573071E1}"/>
          </ac:picMkLst>
        </pc:picChg>
      </pc:sldChg>
      <pc:sldChg chg="addSp delSp modSp new mod">
        <pc:chgData name="Neil Ruiz" userId="c28cebf7-1b77-42bb-aec3-0a051137a471" providerId="ADAL" clId="{36784BC2-A25A-814C-9EAA-82F408C5F9F8}" dt="2021-02-25T23:39:02.020" v="315" actId="1076"/>
        <pc:sldMkLst>
          <pc:docMk/>
          <pc:sldMk cId="3657770297" sldId="313"/>
        </pc:sldMkLst>
        <pc:spChg chg="del">
          <ac:chgData name="Neil Ruiz" userId="c28cebf7-1b77-42bb-aec3-0a051137a471" providerId="ADAL" clId="{36784BC2-A25A-814C-9EAA-82F408C5F9F8}" dt="2021-02-25T23:00:33.517" v="302" actId="478"/>
          <ac:spMkLst>
            <pc:docMk/>
            <pc:sldMk cId="3657770297" sldId="313"/>
            <ac:spMk id="2" creationId="{93215E77-54D9-EC49-9F06-18A4BAF2D7E6}"/>
          </ac:spMkLst>
        </pc:spChg>
        <pc:spChg chg="del">
          <ac:chgData name="Neil Ruiz" userId="c28cebf7-1b77-42bb-aec3-0a051137a471" providerId="ADAL" clId="{36784BC2-A25A-814C-9EAA-82F408C5F9F8}" dt="2021-02-25T23:38:56.339" v="313" actId="478"/>
          <ac:spMkLst>
            <pc:docMk/>
            <pc:sldMk cId="3657770297" sldId="313"/>
            <ac:spMk id="5" creationId="{C264FE15-9E83-7E4E-A478-9119B40FE0DF}"/>
          </ac:spMkLst>
        </pc:spChg>
        <pc:picChg chg="add mod">
          <ac:chgData name="Neil Ruiz" userId="c28cebf7-1b77-42bb-aec3-0a051137a471" providerId="ADAL" clId="{36784BC2-A25A-814C-9EAA-82F408C5F9F8}" dt="2021-02-25T23:39:02.020" v="315" actId="1076"/>
          <ac:picMkLst>
            <pc:docMk/>
            <pc:sldMk cId="3657770297" sldId="313"/>
            <ac:picMk id="14338" creationId="{05F9F38E-E6F1-EA43-BC93-123CD9D009E8}"/>
          </ac:picMkLst>
        </pc:picChg>
      </pc:sldChg>
      <pc:sldChg chg="addSp delSp modSp new mod">
        <pc:chgData name="Neil Ruiz" userId="c28cebf7-1b77-42bb-aec3-0a051137a471" providerId="ADAL" clId="{36784BC2-A25A-814C-9EAA-82F408C5F9F8}" dt="2021-02-26T00:24:51.201" v="368" actId="1076"/>
        <pc:sldMkLst>
          <pc:docMk/>
          <pc:sldMk cId="1717270969" sldId="314"/>
        </pc:sldMkLst>
        <pc:spChg chg="del mod">
          <ac:chgData name="Neil Ruiz" userId="c28cebf7-1b77-42bb-aec3-0a051137a471" providerId="ADAL" clId="{36784BC2-A25A-814C-9EAA-82F408C5F9F8}" dt="2021-02-26T00:24:42.711" v="365" actId="478"/>
          <ac:spMkLst>
            <pc:docMk/>
            <pc:sldMk cId="1717270969" sldId="314"/>
            <ac:spMk id="2" creationId="{99A28ECE-7BB0-4E4F-BB17-5E647140D2E7}"/>
          </ac:spMkLst>
        </pc:spChg>
        <pc:spChg chg="add del mod">
          <ac:chgData name="Neil Ruiz" userId="c28cebf7-1b77-42bb-aec3-0a051137a471" providerId="ADAL" clId="{36784BC2-A25A-814C-9EAA-82F408C5F9F8}" dt="2021-02-26T00:24:46.193" v="366" actId="478"/>
          <ac:spMkLst>
            <pc:docMk/>
            <pc:sldMk cId="1717270969" sldId="314"/>
            <ac:spMk id="4" creationId="{50B41157-FD73-0445-A9E6-421325B027D4}"/>
          </ac:spMkLst>
        </pc:spChg>
        <pc:picChg chg="add mod">
          <ac:chgData name="Neil Ruiz" userId="c28cebf7-1b77-42bb-aec3-0a051137a471" providerId="ADAL" clId="{36784BC2-A25A-814C-9EAA-82F408C5F9F8}" dt="2021-02-26T00:24:51.201" v="368" actId="1076"/>
          <ac:picMkLst>
            <pc:docMk/>
            <pc:sldMk cId="1717270969" sldId="314"/>
            <ac:picMk id="16386" creationId="{36D425FE-6846-C842-B86E-07673195A84D}"/>
          </ac:picMkLst>
        </pc:picChg>
      </pc:sldChg>
      <pc:sldChg chg="addSp delSp modSp new del">
        <pc:chgData name="Neil Ruiz" userId="c28cebf7-1b77-42bb-aec3-0a051137a471" providerId="ADAL" clId="{36784BC2-A25A-814C-9EAA-82F408C5F9F8}" dt="2021-02-26T00:01:52.977" v="340" actId="2696"/>
        <pc:sldMkLst>
          <pc:docMk/>
          <pc:sldMk cId="3287651120" sldId="314"/>
        </pc:sldMkLst>
        <pc:spChg chg="del mod">
          <ac:chgData name="Neil Ruiz" userId="c28cebf7-1b77-42bb-aec3-0a051137a471" providerId="ADAL" clId="{36784BC2-A25A-814C-9EAA-82F408C5F9F8}" dt="2021-02-26T00:01:46.373" v="339" actId="478"/>
          <ac:spMkLst>
            <pc:docMk/>
            <pc:sldMk cId="3287651120" sldId="314"/>
            <ac:spMk id="5" creationId="{9B17D31F-D534-9246-A640-767084BDF6C6}"/>
          </ac:spMkLst>
        </pc:spChg>
        <pc:picChg chg="add del mod">
          <ac:chgData name="Neil Ruiz" userId="c28cebf7-1b77-42bb-aec3-0a051137a471" providerId="ADAL" clId="{36784BC2-A25A-814C-9EAA-82F408C5F9F8}" dt="2021-02-26T00:01:46.373" v="339" actId="478"/>
          <ac:picMkLst>
            <pc:docMk/>
            <pc:sldMk cId="3287651120" sldId="314"/>
            <ac:picMk id="15362" creationId="{DD68B382-785C-6646-A72D-9CE743987BA9}"/>
          </ac:picMkLst>
        </pc:picChg>
      </pc:sldChg>
      <pc:sldChg chg="addSp delSp modSp new mod">
        <pc:chgData name="Neil Ruiz" userId="c28cebf7-1b77-42bb-aec3-0a051137a471" providerId="ADAL" clId="{36784BC2-A25A-814C-9EAA-82F408C5F9F8}" dt="2021-02-26T00:36:20.807" v="376" actId="1076"/>
        <pc:sldMkLst>
          <pc:docMk/>
          <pc:sldMk cId="556666953" sldId="315"/>
        </pc:sldMkLst>
        <pc:spChg chg="del">
          <ac:chgData name="Neil Ruiz" userId="c28cebf7-1b77-42bb-aec3-0a051137a471" providerId="ADAL" clId="{36784BC2-A25A-814C-9EAA-82F408C5F9F8}" dt="2021-02-26T00:36:06.874" v="370"/>
          <ac:spMkLst>
            <pc:docMk/>
            <pc:sldMk cId="556666953" sldId="315"/>
            <ac:spMk id="2" creationId="{BC092C49-9004-6A43-B54E-80912DDB77D4}"/>
          </ac:spMkLst>
        </pc:spChg>
        <pc:spChg chg="del">
          <ac:chgData name="Neil Ruiz" userId="c28cebf7-1b77-42bb-aec3-0a051137a471" providerId="ADAL" clId="{36784BC2-A25A-814C-9EAA-82F408C5F9F8}" dt="2021-02-26T00:36:16.382" v="374" actId="478"/>
          <ac:spMkLst>
            <pc:docMk/>
            <pc:sldMk cId="556666953" sldId="315"/>
            <ac:spMk id="5" creationId="{2F2ECADA-E4F5-D249-A159-D5FEA7287C17}"/>
          </ac:spMkLst>
        </pc:spChg>
        <pc:picChg chg="add mod">
          <ac:chgData name="Neil Ruiz" userId="c28cebf7-1b77-42bb-aec3-0a051137a471" providerId="ADAL" clId="{36784BC2-A25A-814C-9EAA-82F408C5F9F8}" dt="2021-02-26T00:36:20.807" v="376" actId="1076"/>
          <ac:picMkLst>
            <pc:docMk/>
            <pc:sldMk cId="556666953" sldId="315"/>
            <ac:picMk id="17410" creationId="{61F8F2A4-C54B-B346-924D-405BE792DAF0}"/>
          </ac:picMkLst>
        </pc:picChg>
      </pc:sldChg>
      <pc:sldChg chg="addSp delSp modSp new mod">
        <pc:chgData name="Neil Ruiz" userId="c28cebf7-1b77-42bb-aec3-0a051137a471" providerId="ADAL" clId="{36784BC2-A25A-814C-9EAA-82F408C5F9F8}" dt="2021-02-26T00:38:29.645" v="380" actId="14100"/>
        <pc:sldMkLst>
          <pc:docMk/>
          <pc:sldMk cId="1233589606" sldId="316"/>
        </pc:sldMkLst>
        <pc:spChg chg="del">
          <ac:chgData name="Neil Ruiz" userId="c28cebf7-1b77-42bb-aec3-0a051137a471" providerId="ADAL" clId="{36784BC2-A25A-814C-9EAA-82F408C5F9F8}" dt="2021-02-26T00:38:22.182" v="378" actId="478"/>
          <ac:spMkLst>
            <pc:docMk/>
            <pc:sldMk cId="1233589606" sldId="316"/>
            <ac:spMk id="2" creationId="{7708CCB4-3BE3-3B41-90E9-45A4E39B44CA}"/>
          </ac:spMkLst>
        </pc:spChg>
        <pc:picChg chg="add mod">
          <ac:chgData name="Neil Ruiz" userId="c28cebf7-1b77-42bb-aec3-0a051137a471" providerId="ADAL" clId="{36784BC2-A25A-814C-9EAA-82F408C5F9F8}" dt="2021-02-26T00:38:29.645" v="380" actId="14100"/>
          <ac:picMkLst>
            <pc:docMk/>
            <pc:sldMk cId="1233589606" sldId="316"/>
            <ac:picMk id="18434" creationId="{7310881B-D7B6-6649-9BAA-E1C1118C66F7}"/>
          </ac:picMkLst>
        </pc:picChg>
      </pc:sldChg>
      <pc:sldChg chg="addSp delSp modSp new mod ord">
        <pc:chgData name="Neil Ruiz" userId="c28cebf7-1b77-42bb-aec3-0a051137a471" providerId="ADAL" clId="{36784BC2-A25A-814C-9EAA-82F408C5F9F8}" dt="2021-02-26T00:47:02.093" v="399" actId="20578"/>
        <pc:sldMkLst>
          <pc:docMk/>
          <pc:sldMk cId="3363903983" sldId="317"/>
        </pc:sldMkLst>
        <pc:spChg chg="del">
          <ac:chgData name="Neil Ruiz" userId="c28cebf7-1b77-42bb-aec3-0a051137a471" providerId="ADAL" clId="{36784BC2-A25A-814C-9EAA-82F408C5F9F8}" dt="2021-02-26T00:46:44.256" v="395" actId="478"/>
          <ac:spMkLst>
            <pc:docMk/>
            <pc:sldMk cId="3363903983" sldId="317"/>
            <ac:spMk id="2" creationId="{1DE54BE6-22B4-984A-AF9B-50664D2C33DB}"/>
          </ac:spMkLst>
        </pc:spChg>
        <pc:picChg chg="add mod">
          <ac:chgData name="Neil Ruiz" userId="c28cebf7-1b77-42bb-aec3-0a051137a471" providerId="ADAL" clId="{36784BC2-A25A-814C-9EAA-82F408C5F9F8}" dt="2021-02-26T00:46:55.613" v="398" actId="1076"/>
          <ac:picMkLst>
            <pc:docMk/>
            <pc:sldMk cId="3363903983" sldId="317"/>
            <ac:picMk id="19458" creationId="{FE4CCC30-47C6-B043-9826-CC88A390BE8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pew.pewtrusts.org\PRC\shared\People-Press\Social%20Trends\2017-09%20Inequality\Report\Final%20chartpack.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nas-prc.pew.pewtrusts.org\HispSDT-Storage\PHC%20Factsheets\ASIAN%20AMERICAN%20FACTSHEETS\Data%20Essay\Char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3.6301126421697302E-3"/>
          <c:y val="6.2967962338041084E-2"/>
          <c:w val="0.8899093667979"/>
          <c:h val="0.76331812690080403"/>
        </c:manualLayout>
      </c:layout>
      <c:barChart>
        <c:barDir val="col"/>
        <c:grouping val="stacked"/>
        <c:varyColors val="0"/>
        <c:ser>
          <c:idx val="0"/>
          <c:order val="0"/>
          <c:tx>
            <c:strRef>
              <c:f>'Column-stacked'!$C$6</c:f>
              <c:strCache>
                <c:ptCount val="1"/>
                <c:pt idx="0">
                  <c:v>North/West Europe</c:v>
                </c:pt>
              </c:strCache>
            </c:strRef>
          </c:tx>
          <c:spPr>
            <a:solidFill>
              <a:srgbClr val="456A83">
                <a:lumMod val="50000"/>
              </a:srgbClr>
            </a:solidFill>
          </c:spPr>
          <c:invertIfNegative val="0"/>
          <c:dPt>
            <c:idx val="0"/>
            <c:invertIfNegative val="0"/>
            <c:bubble3D val="0"/>
            <c:extLst>
              <c:ext xmlns:c16="http://schemas.microsoft.com/office/drawing/2014/chart" uri="{C3380CC4-5D6E-409C-BE32-E72D297353CC}">
                <c16:uniqueId val="{00000000-6942-4FF2-94C4-58B0DCD085F1}"/>
              </c:ext>
            </c:extLst>
          </c:dPt>
          <c:dPt>
            <c:idx val="2"/>
            <c:invertIfNegative val="0"/>
            <c:bubble3D val="0"/>
            <c:extLst>
              <c:ext xmlns:c16="http://schemas.microsoft.com/office/drawing/2014/chart" uri="{C3380CC4-5D6E-409C-BE32-E72D297353CC}">
                <c16:uniqueId val="{00000001-6942-4FF2-94C4-58B0DCD085F1}"/>
              </c:ext>
            </c:extLst>
          </c:dPt>
          <c:dLbls>
            <c:dLbl>
              <c:idx val="4"/>
              <c:delete val="1"/>
              <c:extLst>
                <c:ext xmlns:c15="http://schemas.microsoft.com/office/drawing/2012/chart" uri="{CE6537A1-D6FC-4f65-9D91-7224C49458BB}"/>
                <c:ext xmlns:c16="http://schemas.microsoft.com/office/drawing/2014/chart" uri="{C3380CC4-5D6E-409C-BE32-E72D297353CC}">
                  <c16:uniqueId val="{00000002-6942-4FF2-94C4-58B0DCD085F1}"/>
                </c:ext>
              </c:extLst>
            </c:dLbl>
            <c:spPr>
              <a:noFill/>
              <a:ln>
                <a:noFill/>
              </a:ln>
              <a:effectLst/>
            </c:spPr>
            <c:txPr>
              <a:bodyPr/>
              <a:lstStyle/>
              <a:p>
                <a:pPr>
                  <a:defRPr sz="1800" b="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'Column-stacked'!$B$14:$B$16</c:f>
              <c:strCache>
                <c:ptCount val="3"/>
                <c:pt idx="0">
                  <c:v>Northern 
Europe Wave
(1840-1889)
14.3 million</c:v>
                </c:pt>
                <c:pt idx="1">
                  <c:v>Southern/Eastern
Europe Wave
(1890-1919)
18.2 million</c:v>
                </c:pt>
                <c:pt idx="2">
                  <c:v>Modern Wave
(1965-2015)
58.5 million </c:v>
                </c:pt>
              </c:strCache>
            </c:strRef>
          </c:cat>
          <c:val>
            <c:numRef>
              <c:f>'Column-stacked'!$C$14:$C$16</c:f>
              <c:numCache>
                <c:formatCode>0</c:formatCode>
                <c:ptCount val="3"/>
                <c:pt idx="0">
                  <c:v>82</c:v>
                </c:pt>
                <c:pt idx="1">
                  <c:v>26</c:v>
                </c:pt>
                <c:pt idx="2">
                  <c:v>12</c:v>
                </c:pt>
              </c:numCache>
            </c:numRef>
          </c:val>
          <c:extLst>
            <c:ext xmlns:c16="http://schemas.microsoft.com/office/drawing/2014/chart" uri="{C3380CC4-5D6E-409C-BE32-E72D297353CC}">
              <c16:uniqueId val="{00000003-6942-4FF2-94C4-58B0DCD085F1}"/>
            </c:ext>
          </c:extLst>
        </c:ser>
        <c:ser>
          <c:idx val="1"/>
          <c:order val="1"/>
          <c:tx>
            <c:strRef>
              <c:f>'Column-stacked'!$D$6</c:f>
              <c:strCache>
                <c:ptCount val="1"/>
                <c:pt idx="0">
                  <c:v>South/East Europe</c:v>
                </c:pt>
              </c:strCache>
            </c:strRef>
          </c:tx>
          <c:spPr>
            <a:pattFill prst="pct50">
              <a:fgClr>
                <a:srgbClr val="456A83">
                  <a:lumMod val="60000"/>
                  <a:lumOff val="40000"/>
                </a:srgbClr>
              </a:fgClr>
              <a:bgClr>
                <a:srgbClr val="456A83">
                  <a:lumMod val="50000"/>
                </a:srgbClr>
              </a:bgClr>
            </a:pattFill>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4-6942-4FF2-94C4-58B0DCD085F1}"/>
                </c:ext>
              </c:extLst>
            </c:dLbl>
            <c:spPr>
              <a:noFill/>
              <a:ln>
                <a:noFill/>
              </a:ln>
              <a:effectLst/>
            </c:spPr>
            <c:txPr>
              <a:bodyPr/>
              <a:lstStyle/>
              <a:p>
                <a:pPr>
                  <a:defRPr sz="1800" b="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'Column-stacked'!$B$14:$B$16</c:f>
              <c:strCache>
                <c:ptCount val="3"/>
                <c:pt idx="0">
                  <c:v>Northern 
Europe Wave
(1840-1889)
14.3 million</c:v>
                </c:pt>
                <c:pt idx="1">
                  <c:v>Southern/Eastern
Europe Wave
(1890-1919)
18.2 million</c:v>
                </c:pt>
                <c:pt idx="2">
                  <c:v>Modern Wave
(1965-2015)
58.5 million </c:v>
                </c:pt>
              </c:strCache>
            </c:strRef>
          </c:cat>
          <c:val>
            <c:numRef>
              <c:f>'Column-stacked'!$D$14:$D$16</c:f>
              <c:numCache>
                <c:formatCode>0</c:formatCode>
                <c:ptCount val="3"/>
                <c:pt idx="0">
                  <c:v>7</c:v>
                </c:pt>
                <c:pt idx="1">
                  <c:v>62</c:v>
                </c:pt>
                <c:pt idx="2">
                  <c:v>0</c:v>
                </c:pt>
              </c:numCache>
            </c:numRef>
          </c:val>
          <c:extLst>
            <c:ext xmlns:c16="http://schemas.microsoft.com/office/drawing/2014/chart" uri="{C3380CC4-5D6E-409C-BE32-E72D297353CC}">
              <c16:uniqueId val="{00000005-6942-4FF2-94C4-58B0DCD085F1}"/>
            </c:ext>
          </c:extLst>
        </c:ser>
        <c:ser>
          <c:idx val="2"/>
          <c:order val="2"/>
          <c:tx>
            <c:strRef>
              <c:f>'Column-stacked'!$E$6</c:f>
              <c:strCache>
                <c:ptCount val="1"/>
                <c:pt idx="0">
                  <c:v>Latin America</c:v>
                </c:pt>
              </c:strCache>
            </c:strRef>
          </c:tx>
          <c:spPr>
            <a:solidFill>
              <a:srgbClr val="EA9E2C">
                <a:lumMod val="75000"/>
              </a:srgbClr>
            </a:solidFill>
          </c:spPr>
          <c:invertIfNegative val="0"/>
          <c:dLbls>
            <c:dLbl>
              <c:idx val="0"/>
              <c:layout>
                <c:manualLayout>
                  <c:x val="-7.5810245941479532E-2"/>
                  <c:y val="5.291005291005290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942-4FF2-94C4-58B0DCD085F1}"/>
                </c:ext>
              </c:extLst>
            </c:dLbl>
            <c:spPr>
              <a:noFill/>
              <a:ln>
                <a:noFill/>
              </a:ln>
              <a:effectLst/>
            </c:spPr>
            <c:txPr>
              <a:bodyPr/>
              <a:lstStyle/>
              <a:p>
                <a:pPr>
                  <a:defRPr sz="1800" b="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'Column-stacked'!$B$14:$B$16</c:f>
              <c:strCache>
                <c:ptCount val="3"/>
                <c:pt idx="0">
                  <c:v>Northern 
Europe Wave
(1840-1889)
14.3 million</c:v>
                </c:pt>
                <c:pt idx="1">
                  <c:v>Southern/Eastern
Europe Wave
(1890-1919)
18.2 million</c:v>
                </c:pt>
                <c:pt idx="2">
                  <c:v>Modern Wave
(1965-2015)
58.5 million </c:v>
                </c:pt>
              </c:strCache>
            </c:strRef>
          </c:cat>
          <c:val>
            <c:numRef>
              <c:f>'Column-stacked'!$E$14:$E$16</c:f>
              <c:numCache>
                <c:formatCode>0</c:formatCode>
                <c:ptCount val="3"/>
                <c:pt idx="0">
                  <c:v>1</c:v>
                </c:pt>
                <c:pt idx="1">
                  <c:v>3</c:v>
                </c:pt>
                <c:pt idx="2">
                  <c:v>51</c:v>
                </c:pt>
              </c:numCache>
            </c:numRef>
          </c:val>
          <c:extLst>
            <c:ext xmlns:c16="http://schemas.microsoft.com/office/drawing/2014/chart" uri="{C3380CC4-5D6E-409C-BE32-E72D297353CC}">
              <c16:uniqueId val="{00000007-6942-4FF2-94C4-58B0DCD085F1}"/>
            </c:ext>
          </c:extLst>
        </c:ser>
        <c:ser>
          <c:idx val="3"/>
          <c:order val="3"/>
          <c:tx>
            <c:strRef>
              <c:f>'Column-stacked'!$F$6</c:f>
              <c:strCache>
                <c:ptCount val="1"/>
                <c:pt idx="0">
                  <c:v>South/East Asia</c:v>
                </c:pt>
              </c:strCache>
            </c:strRef>
          </c:tx>
          <c:spPr>
            <a:solidFill>
              <a:srgbClr val="EA9E2C">
                <a:lumMod val="60000"/>
                <a:lumOff val="40000"/>
              </a:srgbClr>
            </a:solidFill>
          </c:spPr>
          <c:invertIfNegative val="0"/>
          <c:dLbls>
            <c:dLbl>
              <c:idx val="0"/>
              <c:spPr/>
              <c:txPr>
                <a:bodyPr/>
                <a:lstStyle/>
                <a:p>
                  <a:pPr>
                    <a:defRPr sz="1800" b="0"/>
                  </a:pPr>
                  <a:endParaRPr lang="en-US"/>
                </a:p>
              </c:txPr>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942-4FF2-94C4-58B0DCD085F1}"/>
                </c:ext>
              </c:extLst>
            </c:dLbl>
            <c:dLbl>
              <c:idx val="1"/>
              <c:spPr/>
              <c:txPr>
                <a:bodyPr/>
                <a:lstStyle/>
                <a:p>
                  <a:pPr>
                    <a:defRPr sz="1800" b="0"/>
                  </a:pPr>
                  <a:endParaRPr lang="en-US"/>
                </a:p>
              </c:txPr>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942-4FF2-94C4-58B0DCD085F1}"/>
                </c:ext>
              </c:extLst>
            </c:dLbl>
            <c:spPr>
              <a:noFill/>
              <a:ln>
                <a:noFill/>
              </a:ln>
              <a:effectLst/>
            </c:spPr>
            <c:txPr>
              <a:bodyPr/>
              <a:lstStyle/>
              <a:p>
                <a:pPr>
                  <a:defRPr sz="1800" b="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'Column-stacked'!$B$14:$B$16</c:f>
              <c:strCache>
                <c:ptCount val="3"/>
                <c:pt idx="0">
                  <c:v>Northern 
Europe Wave
(1840-1889)
14.3 million</c:v>
                </c:pt>
                <c:pt idx="1">
                  <c:v>Southern/Eastern
Europe Wave
(1890-1919)
18.2 million</c:v>
                </c:pt>
                <c:pt idx="2">
                  <c:v>Modern Wave
(1965-2015)
58.5 million </c:v>
                </c:pt>
              </c:strCache>
            </c:strRef>
          </c:cat>
          <c:val>
            <c:numRef>
              <c:f>'Column-stacked'!$F$14:$F$16</c:f>
              <c:numCache>
                <c:formatCode>0</c:formatCode>
                <c:ptCount val="3"/>
                <c:pt idx="0">
                  <c:v>2</c:v>
                </c:pt>
                <c:pt idx="1">
                  <c:v>2</c:v>
                </c:pt>
                <c:pt idx="2">
                  <c:v>25</c:v>
                </c:pt>
              </c:numCache>
            </c:numRef>
          </c:val>
          <c:extLst>
            <c:ext xmlns:c16="http://schemas.microsoft.com/office/drawing/2014/chart" uri="{C3380CC4-5D6E-409C-BE32-E72D297353CC}">
              <c16:uniqueId val="{0000000A-6942-4FF2-94C4-58B0DCD085F1}"/>
            </c:ext>
          </c:extLst>
        </c:ser>
        <c:dLbls>
          <c:showLegendKey val="0"/>
          <c:showVal val="1"/>
          <c:showCatName val="0"/>
          <c:showSerName val="0"/>
          <c:showPercent val="0"/>
          <c:showBubbleSize val="0"/>
        </c:dLbls>
        <c:gapWidth val="139"/>
        <c:overlap val="100"/>
        <c:axId val="42252160"/>
        <c:axId val="42253696"/>
      </c:barChart>
      <c:catAx>
        <c:axId val="42252160"/>
        <c:scaling>
          <c:orientation val="minMax"/>
        </c:scaling>
        <c:delete val="0"/>
        <c:axPos val="b"/>
        <c:numFmt formatCode="General" sourceLinked="1"/>
        <c:majorTickMark val="none"/>
        <c:minorTickMark val="none"/>
        <c:tickLblPos val="nextTo"/>
        <c:txPr>
          <a:bodyPr/>
          <a:lstStyle/>
          <a:p>
            <a:pPr>
              <a:defRPr sz="1200" b="0" i="0" baseline="0">
                <a:latin typeface="+mj-lt"/>
              </a:defRPr>
            </a:pPr>
            <a:endParaRPr lang="en-US"/>
          </a:p>
        </c:txPr>
        <c:crossAx val="42253696"/>
        <c:crosses val="autoZero"/>
        <c:auto val="1"/>
        <c:lblAlgn val="ctr"/>
        <c:lblOffset val="100"/>
        <c:noMultiLvlLbl val="0"/>
      </c:catAx>
      <c:valAx>
        <c:axId val="42253696"/>
        <c:scaling>
          <c:orientation val="minMax"/>
          <c:max val="95"/>
          <c:min val="0"/>
        </c:scaling>
        <c:delete val="0"/>
        <c:axPos val="l"/>
        <c:numFmt formatCode="0" sourceLinked="1"/>
        <c:majorTickMark val="out"/>
        <c:minorTickMark val="none"/>
        <c:tickLblPos val="none"/>
        <c:spPr>
          <a:ln>
            <a:noFill/>
          </a:ln>
        </c:spPr>
        <c:crossAx val="42252160"/>
        <c:crosses val="autoZero"/>
        <c:crossBetween val="between"/>
        <c:majorUnit val="20"/>
      </c:valAx>
    </c:plotArea>
    <c:plotVisOnly val="1"/>
    <c:dispBlanksAs val="gap"/>
    <c:showDLblsOverMax val="0"/>
  </c:chart>
  <c:spPr>
    <a:ln>
      <a:noFill/>
    </a:ln>
  </c:spPr>
  <c:txPr>
    <a:bodyPr/>
    <a:lstStyle/>
    <a:p>
      <a:pPr>
        <a:defRPr sz="120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1866902053909929"/>
          <c:y val="0.15816945958678286"/>
          <c:w val="0.65619870432862559"/>
          <c:h val="0.80677953717323914"/>
        </c:manualLayout>
      </c:layout>
      <c:barChart>
        <c:barDir val="bar"/>
        <c:grouping val="clustered"/>
        <c:varyColors val="0"/>
        <c:ser>
          <c:idx val="1"/>
          <c:order val="0"/>
          <c:tx>
            <c:strRef>
              <c:f>'Pg 7'!$B$5</c:f>
              <c:strCache>
                <c:ptCount val="1"/>
                <c:pt idx="0">
                  <c:v>1970</c:v>
                </c:pt>
              </c:strCache>
            </c:strRef>
          </c:tx>
          <c:spPr>
            <a:solidFill>
              <a:schemeClr val="tx2">
                <a:lumMod val="40000"/>
                <a:lumOff val="60000"/>
              </a:schemeClr>
            </a:solidFill>
          </c:spPr>
          <c:invertIfNegative val="0"/>
          <c:dLbls>
            <c:spPr>
              <a:noFill/>
              <a:ln>
                <a:noFill/>
              </a:ln>
              <a:effectLst/>
            </c:spPr>
            <c:txPr>
              <a:bodyPr/>
              <a:lstStyle/>
              <a:p>
                <a:pPr>
                  <a:defRPr sz="1800">
                    <a:latin typeface="Franklin Gothic Book" pitchFamily="34" charset="0"/>
                    <a:ea typeface="Verdana" pitchFamily="34" charset="0"/>
                    <a:cs typeface="Verdana"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'Pg 7'!$C$4:$F$4</c:f>
              <c:strCache>
                <c:ptCount val="4"/>
                <c:pt idx="0">
                  <c:v>Asian</c:v>
                </c:pt>
                <c:pt idx="1">
                  <c:v>Hispanic</c:v>
                </c:pt>
                <c:pt idx="2">
                  <c:v>Black</c:v>
                </c:pt>
                <c:pt idx="3">
                  <c:v>White</c:v>
                </c:pt>
              </c:strCache>
            </c:strRef>
          </c:cat>
          <c:val>
            <c:numRef>
              <c:f>'Pg 7'!$C$5:$F$5</c:f>
              <c:numCache>
                <c:formatCode>General</c:formatCode>
                <c:ptCount val="4"/>
                <c:pt idx="0">
                  <c:v>45</c:v>
                </c:pt>
                <c:pt idx="1">
                  <c:v>34</c:v>
                </c:pt>
                <c:pt idx="2">
                  <c:v>1</c:v>
                </c:pt>
                <c:pt idx="3">
                  <c:v>6</c:v>
                </c:pt>
              </c:numCache>
            </c:numRef>
          </c:val>
          <c:extLst>
            <c:ext xmlns:c16="http://schemas.microsoft.com/office/drawing/2014/chart" uri="{C3380CC4-5D6E-409C-BE32-E72D297353CC}">
              <c16:uniqueId val="{00000000-D825-47F8-B723-37AC67DE15AC}"/>
            </c:ext>
          </c:extLst>
        </c:ser>
        <c:ser>
          <c:idx val="2"/>
          <c:order val="1"/>
          <c:tx>
            <c:strRef>
              <c:f>'Pg 7'!$B$6</c:f>
              <c:strCache>
                <c:ptCount val="1"/>
                <c:pt idx="0">
                  <c:v>2016</c:v>
                </c:pt>
              </c:strCache>
            </c:strRef>
          </c:tx>
          <c:spPr>
            <a:solidFill>
              <a:schemeClr val="tx2"/>
            </a:solidFill>
          </c:spPr>
          <c:invertIfNegative val="0"/>
          <c:dLbls>
            <c:dLbl>
              <c:idx val="3"/>
              <c:tx>
                <c:rich>
                  <a:bodyPr/>
                  <a:lstStyle/>
                  <a:p>
                    <a:r>
                      <a:rPr lang="en-US"/>
                      <a:t>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D825-47F8-B723-37AC67DE15AC}"/>
                </c:ext>
              </c:extLst>
            </c:dLbl>
            <c:spPr>
              <a:noFill/>
              <a:ln>
                <a:noFill/>
              </a:ln>
              <a:effectLst/>
            </c:spPr>
            <c:txPr>
              <a:bodyPr/>
              <a:lstStyle/>
              <a:p>
                <a:pPr>
                  <a:defRPr sz="1800">
                    <a:latin typeface="Franklin Gothic Book" pitchFamily="34" charset="0"/>
                    <a:ea typeface="Verdana" pitchFamily="34" charset="0"/>
                    <a:cs typeface="Verdana"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'Pg 7'!$C$4:$F$4</c:f>
              <c:strCache>
                <c:ptCount val="4"/>
                <c:pt idx="0">
                  <c:v>Asian</c:v>
                </c:pt>
                <c:pt idx="1">
                  <c:v>Hispanic</c:v>
                </c:pt>
                <c:pt idx="2">
                  <c:v>Black</c:v>
                </c:pt>
                <c:pt idx="3">
                  <c:v>White</c:v>
                </c:pt>
              </c:strCache>
            </c:strRef>
          </c:cat>
          <c:val>
            <c:numRef>
              <c:f>'Pg 7'!$C$6:$F$6</c:f>
              <c:numCache>
                <c:formatCode>General</c:formatCode>
                <c:ptCount val="4"/>
                <c:pt idx="0">
                  <c:v>78</c:v>
                </c:pt>
                <c:pt idx="1">
                  <c:v>47</c:v>
                </c:pt>
                <c:pt idx="2">
                  <c:v>12</c:v>
                </c:pt>
                <c:pt idx="3">
                  <c:v>5</c:v>
                </c:pt>
              </c:numCache>
            </c:numRef>
          </c:val>
          <c:extLst>
            <c:ext xmlns:c16="http://schemas.microsoft.com/office/drawing/2014/chart" uri="{C3380CC4-5D6E-409C-BE32-E72D297353CC}">
              <c16:uniqueId val="{00000002-D825-47F8-B723-37AC67DE15AC}"/>
            </c:ext>
          </c:extLst>
        </c:ser>
        <c:dLbls>
          <c:showLegendKey val="0"/>
          <c:showVal val="1"/>
          <c:showCatName val="0"/>
          <c:showSerName val="0"/>
          <c:showPercent val="0"/>
          <c:showBubbleSize val="0"/>
        </c:dLbls>
        <c:gapWidth val="47"/>
        <c:axId val="128443904"/>
        <c:axId val="128445440"/>
      </c:barChart>
      <c:catAx>
        <c:axId val="128443904"/>
        <c:scaling>
          <c:orientation val="minMax"/>
        </c:scaling>
        <c:delete val="0"/>
        <c:axPos val="l"/>
        <c:numFmt formatCode="General" sourceLinked="0"/>
        <c:majorTickMark val="none"/>
        <c:minorTickMark val="none"/>
        <c:tickLblPos val="none"/>
        <c:spPr>
          <a:ln>
            <a:noFill/>
          </a:ln>
        </c:spPr>
        <c:crossAx val="128445440"/>
        <c:crosses val="autoZero"/>
        <c:auto val="1"/>
        <c:lblAlgn val="ctr"/>
        <c:lblOffset val="0"/>
        <c:noMultiLvlLbl val="0"/>
      </c:catAx>
      <c:valAx>
        <c:axId val="128445440"/>
        <c:scaling>
          <c:orientation val="minMax"/>
          <c:max val="100"/>
          <c:min val="0"/>
        </c:scaling>
        <c:delete val="0"/>
        <c:axPos val="b"/>
        <c:numFmt formatCode="General" sourceLinked="1"/>
        <c:majorTickMark val="out"/>
        <c:minorTickMark val="none"/>
        <c:tickLblPos val="none"/>
        <c:spPr>
          <a:ln>
            <a:noFill/>
          </a:ln>
        </c:spPr>
        <c:crossAx val="128443904"/>
        <c:crosses val="autoZero"/>
        <c:crossBetween val="between"/>
      </c:valAx>
      <c:spPr>
        <a:noFill/>
      </c:spPr>
    </c:plotArea>
    <c:legend>
      <c:legendPos val="t"/>
      <c:legendEntry>
        <c:idx val="0"/>
        <c:txPr>
          <a:bodyPr/>
          <a:lstStyle/>
          <a:p>
            <a:pPr>
              <a:defRPr sz="1800">
                <a:latin typeface="+mn-lt"/>
              </a:defRPr>
            </a:pPr>
            <a:endParaRPr lang="en-US"/>
          </a:p>
        </c:txPr>
      </c:legendEntry>
      <c:legendEntry>
        <c:idx val="1"/>
        <c:txPr>
          <a:bodyPr/>
          <a:lstStyle/>
          <a:p>
            <a:pPr>
              <a:defRPr sz="1800">
                <a:latin typeface="+mn-lt"/>
              </a:defRPr>
            </a:pPr>
            <a:endParaRPr lang="en-US"/>
          </a:p>
        </c:txPr>
      </c:legendEntry>
      <c:layout>
        <c:manualLayout>
          <c:xMode val="edge"/>
          <c:yMode val="edge"/>
          <c:x val="4.865433487480731E-2"/>
          <c:y val="3.162042205141332E-2"/>
          <c:w val="0.90000000000000013"/>
          <c:h val="8.7101608960809027E-2"/>
        </c:manualLayout>
      </c:layout>
      <c:overlay val="0"/>
      <c:txPr>
        <a:bodyPr/>
        <a:lstStyle/>
        <a:p>
          <a:pPr>
            <a:defRPr sz="1800">
              <a:latin typeface="+mn-lt"/>
            </a:defRPr>
          </a:pPr>
          <a:endParaRPr lang="en-US"/>
        </a:p>
      </c:txPr>
    </c:legend>
    <c:plotVisOnly val="1"/>
    <c:dispBlanksAs val="gap"/>
    <c:showDLblsOverMax val="0"/>
  </c:chart>
  <c:spPr>
    <a:noFill/>
    <a:ln>
      <a:noFill/>
    </a:ln>
  </c:spPr>
  <c:txPr>
    <a:bodyPr/>
    <a:lstStyle/>
    <a:p>
      <a:pPr algn="ctr">
        <a:defRPr lang="en-US" sz="800" b="0" i="0" u="none" strike="noStrike" kern="1200" baseline="0">
          <a:solidFill>
            <a:sysClr val="windowText" lastClr="000000"/>
          </a:solidFill>
          <a:latin typeface="Verdana" pitchFamily="34" charset="0"/>
          <a:ea typeface="+mn-ea"/>
          <a:cs typeface="+mn-cs"/>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488372093023255E-2"/>
          <c:y val="7.8585482158241668E-2"/>
          <c:w val="0.90481384271410514"/>
          <c:h val="0.8302438340245637"/>
        </c:manualLayout>
      </c:layout>
      <c:lineChart>
        <c:grouping val="standard"/>
        <c:varyColors val="0"/>
        <c:ser>
          <c:idx val="0"/>
          <c:order val="0"/>
          <c:spPr>
            <a:ln w="38100">
              <a:solidFill>
                <a:srgbClr val="387668"/>
              </a:solidFill>
            </a:ln>
          </c:spPr>
          <c:marker>
            <c:symbol val="none"/>
          </c:marker>
          <c:dPt>
            <c:idx val="20"/>
            <c:marker>
              <c:symbol val="circle"/>
              <c:size val="5"/>
              <c:spPr>
                <a:solidFill>
                  <a:schemeClr val="bg1"/>
                </a:solidFill>
                <a:ln w="25400">
                  <a:solidFill>
                    <a:srgbClr val="387668"/>
                  </a:solidFill>
                </a:ln>
              </c:spPr>
            </c:marker>
            <c:bubble3D val="0"/>
            <c:spPr>
              <a:ln w="44450">
                <a:solidFill>
                  <a:srgbClr val="387668"/>
                </a:solidFill>
              </a:ln>
            </c:spPr>
            <c:extLst>
              <c:ext xmlns:c16="http://schemas.microsoft.com/office/drawing/2014/chart" uri="{C3380CC4-5D6E-409C-BE32-E72D297353CC}">
                <c16:uniqueId val="{00000001-8E1A-4EDB-8347-24FE2CE42800}"/>
              </c:ext>
            </c:extLst>
          </c:dPt>
          <c:dLbls>
            <c:dLbl>
              <c:idx val="20"/>
              <c:layout>
                <c:manualLayout>
                  <c:x val="-1.718917079809457E-2"/>
                  <c:y val="-5.6841426071741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E1A-4EDB-8347-24FE2CE42800}"/>
                </c:ext>
              </c:extLst>
            </c:dLbl>
            <c:spPr>
              <a:noFill/>
              <a:ln>
                <a:noFill/>
              </a:ln>
              <a:effectLst/>
            </c:spPr>
            <c:txPr>
              <a:bodyPr/>
              <a:lstStyle/>
              <a:p>
                <a:pPr>
                  <a:defRPr sz="150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'Line -pop'!$B$8:$B$28</c:f>
              <c:numCache>
                <c:formatCode>yyyy</c:formatCode>
                <c:ptCount val="21"/>
                <c:pt idx="0">
                  <c:v>1</c:v>
                </c:pt>
                <c:pt idx="1">
                  <c:v>3654</c:v>
                </c:pt>
                <c:pt idx="2">
                  <c:v>7306</c:v>
                </c:pt>
                <c:pt idx="3">
                  <c:v>10959</c:v>
                </c:pt>
                <c:pt idx="4">
                  <c:v>14611</c:v>
                </c:pt>
                <c:pt idx="5">
                  <c:v>18264</c:v>
                </c:pt>
                <c:pt idx="6">
                  <c:v>21916</c:v>
                </c:pt>
                <c:pt idx="7">
                  <c:v>25569</c:v>
                </c:pt>
                <c:pt idx="8">
                  <c:v>29221</c:v>
                </c:pt>
                <c:pt idx="9">
                  <c:v>32874</c:v>
                </c:pt>
                <c:pt idx="10">
                  <c:v>36526</c:v>
                </c:pt>
                <c:pt idx="11">
                  <c:v>38718</c:v>
                </c:pt>
                <c:pt idx="12">
                  <c:v>39083</c:v>
                </c:pt>
                <c:pt idx="13">
                  <c:v>39448</c:v>
                </c:pt>
                <c:pt idx="14">
                  <c:v>39814</c:v>
                </c:pt>
                <c:pt idx="15">
                  <c:v>40179</c:v>
                </c:pt>
                <c:pt idx="16">
                  <c:v>40544</c:v>
                </c:pt>
                <c:pt idx="17">
                  <c:v>40909</c:v>
                </c:pt>
                <c:pt idx="18">
                  <c:v>41275</c:v>
                </c:pt>
                <c:pt idx="19">
                  <c:v>41640</c:v>
                </c:pt>
                <c:pt idx="20">
                  <c:v>42005</c:v>
                </c:pt>
              </c:numCache>
            </c:numRef>
          </c:cat>
          <c:val>
            <c:numRef>
              <c:f>'Line -pop'!$C$8:$C$28</c:f>
              <c:numCache>
                <c:formatCode>General</c:formatCode>
                <c:ptCount val="21"/>
                <c:pt idx="10" formatCode="_(* #,##0_);_(* \(#,##0\);_(* &quot;-&quot;??_);_(@_)">
                  <c:v>11898.828</c:v>
                </c:pt>
                <c:pt idx="11" formatCode="_(* #,##0_);_(* \(#,##0\);_(* &quot;-&quot;??_);_(@_)">
                  <c:v>14656.608</c:v>
                </c:pt>
                <c:pt idx="12" formatCode="_(* #,##0_);_(* \(#,##0\);_(* &quot;-&quot;??_);_(@_)">
                  <c:v>14940.775</c:v>
                </c:pt>
                <c:pt idx="13" formatCode="_(* #,##0_);_(* \(#,##0\);_(* &quot;-&quot;??_);_(@_)">
                  <c:v>15281.043</c:v>
                </c:pt>
                <c:pt idx="14" formatCode="_(* #,##0_);_(* \(#,##0\);_(* &quot;-&quot;??_);_(@_)">
                  <c:v>15733.402</c:v>
                </c:pt>
                <c:pt idx="15" formatCode="_(* #,##0_);_(* \(#,##0\);_(* &quot;-&quot;??_);_(@_)">
                  <c:v>17320.856</c:v>
                </c:pt>
                <c:pt idx="16" formatCode="_(* #,##0_);_(* \(#,##0\);_(* &quot;-&quot;??_);_(@_)">
                  <c:v>17673.522000000001</c:v>
                </c:pt>
                <c:pt idx="17" formatCode="_(* #,##0_);_(* \(#,##0\);_(* &quot;-&quot;??_);_(@_)">
                  <c:v>18326.45</c:v>
                </c:pt>
                <c:pt idx="18" formatCode="_(* #,##0_);_(* \(#,##0\);_(* &quot;-&quot;??_);_(@_)">
                  <c:v>18913.544000000002</c:v>
                </c:pt>
                <c:pt idx="19" formatCode="_(* #,##0_);_(* \(#,##0\);_(* &quot;-&quot;??_);_(@_)">
                  <c:v>19658.736000000001</c:v>
                </c:pt>
                <c:pt idx="20" formatCode="_(* #,##0_);_(* \(#,##0\);_(* &quot;-&quot;??_);_(@_)">
                  <c:v>20416.808000000001</c:v>
                </c:pt>
              </c:numCache>
            </c:numRef>
          </c:val>
          <c:smooth val="0"/>
          <c:extLst>
            <c:ext xmlns:c16="http://schemas.microsoft.com/office/drawing/2014/chart" uri="{C3380CC4-5D6E-409C-BE32-E72D297353CC}">
              <c16:uniqueId val="{00000002-8E1A-4EDB-8347-24FE2CE42800}"/>
            </c:ext>
          </c:extLst>
        </c:ser>
        <c:ser>
          <c:idx val="1"/>
          <c:order val="1"/>
          <c:spPr>
            <a:ln w="38100">
              <a:solidFill>
                <a:srgbClr val="479786"/>
              </a:solidFill>
              <a:prstDash val="sysDot"/>
            </a:ln>
          </c:spPr>
          <c:marker>
            <c:symbol val="none"/>
          </c:marker>
          <c:dLbls>
            <c:dLbl>
              <c:idx val="0"/>
              <c:layout>
                <c:manualLayout>
                  <c:x val="-2.1701388888888867E-2"/>
                  <c:y val="-5.589251992446317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E1A-4EDB-8347-24FE2CE42800}"/>
                </c:ext>
              </c:extLst>
            </c:dLbl>
            <c:dLbl>
              <c:idx val="6"/>
              <c:layout>
                <c:manualLayout>
                  <c:x val="-7.8125E-2"/>
                  <c:y val="-6.605479627436536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E1A-4EDB-8347-24FE2CE42800}"/>
                </c:ext>
              </c:extLst>
            </c:dLbl>
            <c:dLbl>
              <c:idx val="10"/>
              <c:layout>
                <c:manualLayout>
                  <c:x val="-0.1953125"/>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E1A-4EDB-8347-24FE2CE42800}"/>
                </c:ext>
              </c:extLst>
            </c:dLbl>
            <c:spPr>
              <a:noFill/>
              <a:ln>
                <a:noFill/>
              </a:ln>
              <a:effectLst/>
            </c:spPr>
            <c:txPr>
              <a:bodyPr/>
              <a:lstStyle/>
              <a:p>
                <a:pPr>
                  <a:defRPr sz="1500"/>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numRef>
              <c:f>'Line -pop'!$B$8:$B$28</c:f>
              <c:numCache>
                <c:formatCode>yyyy</c:formatCode>
                <c:ptCount val="21"/>
                <c:pt idx="0">
                  <c:v>1</c:v>
                </c:pt>
                <c:pt idx="1">
                  <c:v>3654</c:v>
                </c:pt>
                <c:pt idx="2">
                  <c:v>7306</c:v>
                </c:pt>
                <c:pt idx="3">
                  <c:v>10959</c:v>
                </c:pt>
                <c:pt idx="4">
                  <c:v>14611</c:v>
                </c:pt>
                <c:pt idx="5">
                  <c:v>18264</c:v>
                </c:pt>
                <c:pt idx="6">
                  <c:v>21916</c:v>
                </c:pt>
                <c:pt idx="7">
                  <c:v>25569</c:v>
                </c:pt>
                <c:pt idx="8">
                  <c:v>29221</c:v>
                </c:pt>
                <c:pt idx="9">
                  <c:v>32874</c:v>
                </c:pt>
                <c:pt idx="10">
                  <c:v>36526</c:v>
                </c:pt>
                <c:pt idx="11">
                  <c:v>38718</c:v>
                </c:pt>
                <c:pt idx="12">
                  <c:v>39083</c:v>
                </c:pt>
                <c:pt idx="13">
                  <c:v>39448</c:v>
                </c:pt>
                <c:pt idx="14">
                  <c:v>39814</c:v>
                </c:pt>
                <c:pt idx="15">
                  <c:v>40179</c:v>
                </c:pt>
                <c:pt idx="16">
                  <c:v>40544</c:v>
                </c:pt>
                <c:pt idx="17">
                  <c:v>40909</c:v>
                </c:pt>
                <c:pt idx="18">
                  <c:v>41275</c:v>
                </c:pt>
                <c:pt idx="19">
                  <c:v>41640</c:v>
                </c:pt>
                <c:pt idx="20">
                  <c:v>42005</c:v>
                </c:pt>
              </c:numCache>
            </c:numRef>
          </c:cat>
          <c:val>
            <c:numRef>
              <c:f>'Line -pop'!$D$8:$D$28</c:f>
              <c:numCache>
                <c:formatCode>_(* #,##0_);_(* \(#,##0\);_(* "-"??_);_(@_)</c:formatCode>
                <c:ptCount val="21"/>
                <c:pt idx="0">
                  <c:v>114.18899999999999</c:v>
                </c:pt>
                <c:pt idx="1">
                  <c:v>146.863</c:v>
                </c:pt>
                <c:pt idx="2">
                  <c:v>182.137</c:v>
                </c:pt>
                <c:pt idx="3">
                  <c:v>264.76600000000002</c:v>
                </c:pt>
                <c:pt idx="4">
                  <c:v>254.91799999999998</c:v>
                </c:pt>
                <c:pt idx="5">
                  <c:v>321.03300000000002</c:v>
                </c:pt>
                <c:pt idx="6">
                  <c:v>980.33699999999999</c:v>
                </c:pt>
                <c:pt idx="7">
                  <c:v>1538.721</c:v>
                </c:pt>
                <c:pt idx="8">
                  <c:v>3500.4389999999999</c:v>
                </c:pt>
                <c:pt idx="9">
                  <c:v>6908.6379999999999</c:v>
                </c:pt>
                <c:pt idx="10">
                  <c:v>11898.828</c:v>
                </c:pt>
              </c:numCache>
            </c:numRef>
          </c:val>
          <c:smooth val="0"/>
          <c:extLst>
            <c:ext xmlns:c16="http://schemas.microsoft.com/office/drawing/2014/chart" uri="{C3380CC4-5D6E-409C-BE32-E72D297353CC}">
              <c16:uniqueId val="{00000006-8E1A-4EDB-8347-24FE2CE42800}"/>
            </c:ext>
          </c:extLst>
        </c:ser>
        <c:dLbls>
          <c:showLegendKey val="0"/>
          <c:showVal val="1"/>
          <c:showCatName val="0"/>
          <c:showSerName val="0"/>
          <c:showPercent val="0"/>
          <c:showBubbleSize val="0"/>
        </c:dLbls>
        <c:smooth val="0"/>
        <c:axId val="120155520"/>
        <c:axId val="120165504"/>
      </c:lineChart>
      <c:dateAx>
        <c:axId val="120155520"/>
        <c:scaling>
          <c:orientation val="minMax"/>
          <c:max val="42005"/>
          <c:min val="1"/>
        </c:scaling>
        <c:delete val="0"/>
        <c:axPos val="b"/>
        <c:numFmt formatCode="yyyy" sourceLinked="0"/>
        <c:majorTickMark val="none"/>
        <c:minorTickMark val="none"/>
        <c:tickLblPos val="nextTo"/>
        <c:txPr>
          <a:bodyPr/>
          <a:lstStyle/>
          <a:p>
            <a:pPr>
              <a:defRPr sz="900">
                <a:latin typeface="Franklin Gothic Book" panose="020B0503020102020204" pitchFamily="34" charset="0"/>
              </a:defRPr>
            </a:pPr>
            <a:endParaRPr lang="en-US"/>
          </a:p>
        </c:txPr>
        <c:crossAx val="120165504"/>
        <c:crosses val="autoZero"/>
        <c:auto val="1"/>
        <c:lblOffset val="100"/>
        <c:baseTimeUnit val="years"/>
        <c:majorUnit val="20"/>
        <c:majorTimeUnit val="years"/>
      </c:dateAx>
      <c:valAx>
        <c:axId val="120165504"/>
        <c:scaling>
          <c:orientation val="minMax"/>
          <c:min val="0"/>
        </c:scaling>
        <c:delete val="0"/>
        <c:axPos val="l"/>
        <c:majorGridlines>
          <c:spPr>
            <a:ln w="6350" cap="rnd">
              <a:prstDash val="sysDot"/>
            </a:ln>
          </c:spPr>
        </c:majorGridlines>
        <c:numFmt formatCode="#,##0" sourceLinked="0"/>
        <c:majorTickMark val="out"/>
        <c:minorTickMark val="none"/>
        <c:tickLblPos val="nextTo"/>
        <c:txPr>
          <a:bodyPr/>
          <a:lstStyle/>
          <a:p>
            <a:pPr>
              <a:defRPr sz="1500"/>
            </a:pPr>
            <a:endParaRPr lang="en-US"/>
          </a:p>
        </c:txPr>
        <c:crossAx val="120155520"/>
        <c:crosses val="autoZero"/>
        <c:crossBetween val="midCat"/>
        <c:majorUnit val="5000"/>
      </c:valAx>
      <c:spPr>
        <a:solidFill>
          <a:schemeClr val="lt1"/>
        </a:solidFill>
        <a:ln w="25400" cap="flat" cmpd="sng" algn="ctr">
          <a:noFill/>
          <a:prstDash val="solid"/>
        </a:ln>
        <a:effectLst/>
      </c:spPr>
    </c:plotArea>
    <c:plotVisOnly val="1"/>
    <c:dispBlanksAs val="gap"/>
    <c:showDLblsOverMax val="0"/>
  </c:chart>
  <c:spPr>
    <a:ln>
      <a:noFill/>
    </a:ln>
  </c:sp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0.82813</cdr:x>
      <cdr:y>0.72759</cdr:y>
    </cdr:from>
    <cdr:to>
      <cdr:x>1</cdr:x>
      <cdr:y>0.82579</cdr:y>
    </cdr:to>
    <cdr:sp macro="" textlink="">
      <cdr:nvSpPr>
        <cdr:cNvPr id="3" name="TextBox 2"/>
        <cdr:cNvSpPr txBox="1"/>
      </cdr:nvSpPr>
      <cdr:spPr>
        <a:xfrm xmlns:a="http://schemas.openxmlformats.org/drawingml/2006/main">
          <a:off x="2423160" y="2677084"/>
          <a:ext cx="502920" cy="361293"/>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400" dirty="0">
              <a:latin typeface="+mj-lt"/>
            </a:rPr>
            <a:t>Europe</a:t>
          </a:r>
        </a:p>
      </cdr:txBody>
    </cdr:sp>
  </cdr:relSizeAnchor>
  <cdr:relSizeAnchor xmlns:cdr="http://schemas.openxmlformats.org/drawingml/2006/chartDrawing">
    <cdr:from>
      <cdr:x>0.80556</cdr:x>
      <cdr:y>0.07937</cdr:y>
    </cdr:from>
    <cdr:to>
      <cdr:x>0.99074</cdr:x>
      <cdr:y>0.30912</cdr:y>
    </cdr:to>
    <cdr:sp macro="" textlink="">
      <cdr:nvSpPr>
        <cdr:cNvPr id="4" name="TextBox 1"/>
        <cdr:cNvSpPr txBox="1"/>
      </cdr:nvSpPr>
      <cdr:spPr>
        <a:xfrm xmlns:a="http://schemas.openxmlformats.org/drawingml/2006/main">
          <a:off x="6629400" y="381000"/>
          <a:ext cx="1523958" cy="1102985"/>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latin typeface="Franklin Gothic Demi" panose="020B0703020102020204" pitchFamily="34" charset="0"/>
            </a:rPr>
            <a:t>South/East Asia</a:t>
          </a:r>
        </a:p>
      </cdr:txBody>
    </cdr:sp>
  </cdr:relSizeAnchor>
  <cdr:relSizeAnchor xmlns:cdr="http://schemas.openxmlformats.org/drawingml/2006/chartDrawing">
    <cdr:from>
      <cdr:x>0.81481</cdr:x>
      <cdr:y>0.30159</cdr:y>
    </cdr:from>
    <cdr:to>
      <cdr:x>0.98668</cdr:x>
      <cdr:y>0.73016</cdr:y>
    </cdr:to>
    <cdr:sp macro="" textlink="">
      <cdr:nvSpPr>
        <cdr:cNvPr id="5" name="TextBox 1"/>
        <cdr:cNvSpPr txBox="1"/>
      </cdr:nvSpPr>
      <cdr:spPr>
        <a:xfrm xmlns:a="http://schemas.openxmlformats.org/drawingml/2006/main">
          <a:off x="6705600" y="1447801"/>
          <a:ext cx="1414421" cy="2057400"/>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400" dirty="0">
              <a:latin typeface="Franklin Gothic Demi" panose="020B0703020102020204" pitchFamily="34" charset="0"/>
            </a:rPr>
            <a:t>Latin America</a:t>
          </a:r>
        </a:p>
      </cdr:txBody>
    </cdr:sp>
  </cdr:relSizeAnchor>
  <cdr:relSizeAnchor xmlns:cdr="http://schemas.openxmlformats.org/drawingml/2006/chartDrawing">
    <cdr:from>
      <cdr:x>0.50926</cdr:x>
      <cdr:y>0.66667</cdr:y>
    </cdr:from>
    <cdr:to>
      <cdr:x>0.68114</cdr:x>
      <cdr:y>0.76487</cdr:y>
    </cdr:to>
    <cdr:sp macro="" textlink="">
      <cdr:nvSpPr>
        <cdr:cNvPr id="11" name="TextBox 1"/>
        <cdr:cNvSpPr txBox="1"/>
      </cdr:nvSpPr>
      <cdr:spPr>
        <a:xfrm xmlns:a="http://schemas.openxmlformats.org/drawingml/2006/main">
          <a:off x="4191000" y="3200400"/>
          <a:ext cx="1414504" cy="471418"/>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latin typeface="+mj-lt"/>
            </a:rPr>
            <a:t>North/West</a:t>
          </a:r>
          <a:r>
            <a:rPr lang="en-US" sz="1400" baseline="0" dirty="0">
              <a:latin typeface="+mj-lt"/>
            </a:rPr>
            <a:t> Europe</a:t>
          </a:r>
          <a:endParaRPr lang="en-US" sz="1400" dirty="0">
            <a:latin typeface="+mj-lt"/>
          </a:endParaRPr>
        </a:p>
      </cdr:txBody>
    </cdr:sp>
  </cdr:relSizeAnchor>
  <cdr:relSizeAnchor xmlns:cdr="http://schemas.openxmlformats.org/drawingml/2006/chartDrawing">
    <cdr:from>
      <cdr:x>0.50926</cdr:x>
      <cdr:y>0.28571</cdr:y>
    </cdr:from>
    <cdr:to>
      <cdr:x>0.68113</cdr:x>
      <cdr:y>0.38391</cdr:y>
    </cdr:to>
    <cdr:sp macro="" textlink="">
      <cdr:nvSpPr>
        <cdr:cNvPr id="14" name="TextBox 1"/>
        <cdr:cNvSpPr txBox="1"/>
      </cdr:nvSpPr>
      <cdr:spPr>
        <a:xfrm xmlns:a="http://schemas.openxmlformats.org/drawingml/2006/main">
          <a:off x="4191000" y="1371600"/>
          <a:ext cx="1414421" cy="471419"/>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latin typeface="+mj-lt"/>
            </a:rPr>
            <a:t>South/East</a:t>
          </a:r>
          <a:r>
            <a:rPr lang="en-US" sz="1400" baseline="0" dirty="0">
              <a:latin typeface="+mj-lt"/>
            </a:rPr>
            <a:t> Europe</a:t>
          </a:r>
          <a:endParaRPr lang="en-US" sz="1400" dirty="0">
            <a:latin typeface="+mj-lt"/>
          </a:endParaRPr>
        </a:p>
      </cdr:txBody>
    </cdr:sp>
  </cdr:relSizeAnchor>
  <cdr:relSizeAnchor xmlns:cdr="http://schemas.openxmlformats.org/drawingml/2006/chartDrawing">
    <cdr:from>
      <cdr:x>0.2037</cdr:x>
      <cdr:y>0.44444</cdr:y>
    </cdr:from>
    <cdr:to>
      <cdr:x>0.37558</cdr:x>
      <cdr:y>0.54264</cdr:y>
    </cdr:to>
    <cdr:sp macro="" textlink="">
      <cdr:nvSpPr>
        <cdr:cNvPr id="7" name="TextBox 1"/>
        <cdr:cNvSpPr txBox="1"/>
      </cdr:nvSpPr>
      <cdr:spPr>
        <a:xfrm xmlns:a="http://schemas.openxmlformats.org/drawingml/2006/main">
          <a:off x="1676400" y="2133600"/>
          <a:ext cx="1414504" cy="471419"/>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latin typeface="+mj-lt"/>
            </a:rPr>
            <a:t>North/West</a:t>
          </a:r>
          <a:r>
            <a:rPr lang="en-US" sz="1400" baseline="0" dirty="0">
              <a:latin typeface="+mj-lt"/>
            </a:rPr>
            <a:t> Europe</a:t>
          </a:r>
          <a:endParaRPr lang="en-US" sz="1400" dirty="0">
            <a:latin typeface="+mj-lt"/>
          </a:endParaRPr>
        </a:p>
      </cdr:txBody>
    </cdr:sp>
  </cdr:relSizeAnchor>
  <cdr:relSizeAnchor xmlns:cdr="http://schemas.openxmlformats.org/drawingml/2006/chartDrawing">
    <cdr:from>
      <cdr:x>0.2037</cdr:x>
      <cdr:y>0.09524</cdr:y>
    </cdr:from>
    <cdr:to>
      <cdr:x>0.37557</cdr:x>
      <cdr:y>0.19344</cdr:y>
    </cdr:to>
    <cdr:sp macro="" textlink="">
      <cdr:nvSpPr>
        <cdr:cNvPr id="8" name="TextBox 1"/>
        <cdr:cNvSpPr txBox="1"/>
      </cdr:nvSpPr>
      <cdr:spPr>
        <a:xfrm xmlns:a="http://schemas.openxmlformats.org/drawingml/2006/main">
          <a:off x="1676400" y="457200"/>
          <a:ext cx="1414421" cy="471419"/>
        </a:xfrm>
        <a:prstGeom xmlns:a="http://schemas.openxmlformats.org/drawingml/2006/main" prst="rect">
          <a:avLst/>
        </a:prstGeom>
      </cdr:spPr>
      <cdr:txBody>
        <a:bodyPr xmlns:a="http://schemas.openxmlformats.org/drawingml/2006/main" wrap="square" lIns="0" tIns="0" rIns="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dirty="0">
              <a:latin typeface="+mj-lt"/>
            </a:rPr>
            <a:t>South/East</a:t>
          </a:r>
          <a:r>
            <a:rPr lang="en-US" sz="1400" baseline="0" dirty="0">
              <a:latin typeface="+mj-lt"/>
            </a:rPr>
            <a:t> Europe</a:t>
          </a:r>
          <a:endParaRPr lang="en-US" sz="1400" dirty="0">
            <a:latin typeface="+mj-lt"/>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0.40238</cdr:y>
    </cdr:from>
    <cdr:to>
      <cdr:x>0.31746</cdr:x>
      <cdr:y>0.5227</cdr:y>
    </cdr:to>
    <cdr:sp macro="" textlink="">
      <cdr:nvSpPr>
        <cdr:cNvPr id="7" name="TextBox 6"/>
        <cdr:cNvSpPr txBox="1"/>
      </cdr:nvSpPr>
      <cdr:spPr>
        <a:xfrm xmlns:a="http://schemas.openxmlformats.org/drawingml/2006/main">
          <a:off x="0" y="944747"/>
          <a:ext cx="609599" cy="282501"/>
        </a:xfrm>
        <a:prstGeom xmlns:a="http://schemas.openxmlformats.org/drawingml/2006/main" prst="rect">
          <a:avLst/>
        </a:prstGeom>
      </cdr:spPr>
      <cdr:txBody>
        <a:bodyPr xmlns:a="http://schemas.openxmlformats.org/drawingml/2006/main" wrap="square" lIns="0" tIns="0" rIns="91440" bIns="0" rtlCol="0" anchor="ctr"/>
        <a:lstStyle xmlns:a="http://schemas.openxmlformats.org/drawingml/2006/main"/>
        <a:p xmlns:a="http://schemas.openxmlformats.org/drawingml/2006/main">
          <a:pPr algn="r"/>
          <a:r>
            <a:rPr lang="en-US" sz="1800" dirty="0">
              <a:latin typeface="Franklin Gothic Book" pitchFamily="34" charset="0"/>
            </a:rPr>
            <a:t>Black</a:t>
          </a:r>
        </a:p>
      </cdr:txBody>
    </cdr:sp>
  </cdr:relSizeAnchor>
  <cdr:relSizeAnchor xmlns:cdr="http://schemas.openxmlformats.org/drawingml/2006/chartDrawing">
    <cdr:from>
      <cdr:x>0</cdr:x>
      <cdr:y>0.19202</cdr:y>
    </cdr:from>
    <cdr:to>
      <cdr:x>0.3125</cdr:x>
      <cdr:y>0.31234</cdr:y>
    </cdr:to>
    <cdr:sp macro="" textlink="">
      <cdr:nvSpPr>
        <cdr:cNvPr id="5" name="TextBox 1"/>
        <cdr:cNvSpPr txBox="1"/>
      </cdr:nvSpPr>
      <cdr:spPr>
        <a:xfrm xmlns:a="http://schemas.openxmlformats.org/drawingml/2006/main">
          <a:off x="0" y="450854"/>
          <a:ext cx="600075" cy="282501"/>
        </a:xfrm>
        <a:prstGeom xmlns:a="http://schemas.openxmlformats.org/drawingml/2006/main" prst="rect">
          <a:avLst/>
        </a:prstGeom>
      </cdr:spPr>
      <cdr:txBody>
        <a:bodyPr xmlns:a="http://schemas.openxmlformats.org/drawingml/2006/main" wrap="square" lIns="0" tIns="0" rIns="9144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dirty="0">
              <a:latin typeface="Franklin Gothic Book" pitchFamily="34" charset="0"/>
            </a:rPr>
            <a:t>White</a:t>
          </a:r>
        </a:p>
      </cdr:txBody>
    </cdr:sp>
  </cdr:relSizeAnchor>
  <cdr:relSizeAnchor xmlns:cdr="http://schemas.openxmlformats.org/drawingml/2006/chartDrawing">
    <cdr:from>
      <cdr:x>0</cdr:x>
      <cdr:y>0.59364</cdr:y>
    </cdr:from>
    <cdr:to>
      <cdr:x>0.31746</cdr:x>
      <cdr:y>0.71396</cdr:y>
    </cdr:to>
    <cdr:sp macro="" textlink="">
      <cdr:nvSpPr>
        <cdr:cNvPr id="4" name="TextBox 1"/>
        <cdr:cNvSpPr txBox="1"/>
      </cdr:nvSpPr>
      <cdr:spPr>
        <a:xfrm xmlns:a="http://schemas.openxmlformats.org/drawingml/2006/main">
          <a:off x="0" y="1393825"/>
          <a:ext cx="609599" cy="282501"/>
        </a:xfrm>
        <a:prstGeom xmlns:a="http://schemas.openxmlformats.org/drawingml/2006/main" prst="rect">
          <a:avLst/>
        </a:prstGeom>
      </cdr:spPr>
      <cdr:txBody>
        <a:bodyPr xmlns:a="http://schemas.openxmlformats.org/drawingml/2006/main" wrap="square" lIns="0" tIns="0" rIns="9144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dirty="0">
              <a:latin typeface="Franklin Gothic Book" pitchFamily="34" charset="0"/>
            </a:rPr>
            <a:t>Hispanic</a:t>
          </a:r>
        </a:p>
      </cdr:txBody>
    </cdr:sp>
  </cdr:relSizeAnchor>
  <cdr:relSizeAnchor xmlns:cdr="http://schemas.openxmlformats.org/drawingml/2006/chartDrawing">
    <cdr:from>
      <cdr:x>0</cdr:x>
      <cdr:y>0.8046</cdr:y>
    </cdr:from>
    <cdr:to>
      <cdr:x>0.31746</cdr:x>
      <cdr:y>0.92492</cdr:y>
    </cdr:to>
    <cdr:sp macro="" textlink="">
      <cdr:nvSpPr>
        <cdr:cNvPr id="6" name="TextBox 1"/>
        <cdr:cNvSpPr txBox="1"/>
      </cdr:nvSpPr>
      <cdr:spPr>
        <a:xfrm xmlns:a="http://schemas.openxmlformats.org/drawingml/2006/main">
          <a:off x="0" y="1889125"/>
          <a:ext cx="609599" cy="282501"/>
        </a:xfrm>
        <a:prstGeom xmlns:a="http://schemas.openxmlformats.org/drawingml/2006/main" prst="rect">
          <a:avLst/>
        </a:prstGeom>
      </cdr:spPr>
      <cdr:txBody>
        <a:bodyPr xmlns:a="http://schemas.openxmlformats.org/drawingml/2006/main" wrap="square" lIns="0" tIns="0" rIns="91440" bIns="0"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dirty="0">
              <a:latin typeface="Franklin Gothic Book" pitchFamily="34" charset="0"/>
            </a:rPr>
            <a:t>Asian</a:t>
          </a:r>
        </a:p>
      </cdr:txBody>
    </cdr:sp>
  </cdr:relSizeAnchor>
</c:userShapes>
</file>

<file path=ppt/drawings/drawing3.xml><?xml version="1.0" encoding="utf-8"?>
<c:userShapes xmlns:c="http://schemas.openxmlformats.org/drawingml/2006/chart">
  <cdr:relSizeAnchor xmlns:cdr="http://schemas.openxmlformats.org/drawingml/2006/chartDrawing">
    <cdr:from>
      <cdr:x>0.09302</cdr:x>
      <cdr:y>0.92305</cdr:y>
    </cdr:from>
    <cdr:to>
      <cdr:x>1</cdr:x>
      <cdr:y>1</cdr:y>
    </cdr:to>
    <cdr:sp macro="" textlink="">
      <cdr:nvSpPr>
        <cdr:cNvPr id="6" name="TextBox 1"/>
        <cdr:cNvSpPr txBox="1"/>
      </cdr:nvSpPr>
      <cdr:spPr>
        <a:xfrm xmlns:a="http://schemas.openxmlformats.org/drawingml/2006/main">
          <a:off x="365760" y="2312670"/>
          <a:ext cx="3566160" cy="192024"/>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rIns="0" rtlCol="0" anchor="ctr"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500" dirty="0"/>
            <a:t> </a:t>
          </a:r>
          <a:r>
            <a:rPr lang="en-US" sz="1500" baseline="0" dirty="0"/>
            <a:t>1900                                                           1960                         2000                                 2015</a:t>
          </a:r>
          <a:endParaRPr lang="en-US" sz="1500" dirty="0">
            <a:solidFill>
              <a:schemeClr val="bg1"/>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1967" cy="465296"/>
          </a:xfrm>
          <a:prstGeom prst="rect">
            <a:avLst/>
          </a:prstGeom>
        </p:spPr>
        <p:txBody>
          <a:bodyPr vert="horz" lIns="93287" tIns="46643" rIns="93287" bIns="46643" rtlCol="0"/>
          <a:lstStyle>
            <a:lvl1pPr algn="l">
              <a:defRPr sz="1200"/>
            </a:lvl1pPr>
          </a:lstStyle>
          <a:p>
            <a:endParaRPr lang="en-US"/>
          </a:p>
        </p:txBody>
      </p:sp>
      <p:sp>
        <p:nvSpPr>
          <p:cNvPr id="3" name="Date Placeholder 2"/>
          <p:cNvSpPr>
            <a:spLocks noGrp="1"/>
          </p:cNvSpPr>
          <p:nvPr>
            <p:ph type="dt" sz="quarter" idx="1"/>
          </p:nvPr>
        </p:nvSpPr>
        <p:spPr>
          <a:xfrm>
            <a:off x="3976334" y="1"/>
            <a:ext cx="3041967" cy="465296"/>
          </a:xfrm>
          <a:prstGeom prst="rect">
            <a:avLst/>
          </a:prstGeom>
        </p:spPr>
        <p:txBody>
          <a:bodyPr vert="horz" lIns="93287" tIns="46643" rIns="93287" bIns="46643" rtlCol="0"/>
          <a:lstStyle>
            <a:lvl1pPr algn="r">
              <a:defRPr sz="1200"/>
            </a:lvl1pPr>
          </a:lstStyle>
          <a:p>
            <a:fld id="{328AAC5F-59AF-48C9-BF20-254BB8AC10A2}" type="datetimeFigureOut">
              <a:rPr lang="en-US" smtClean="0"/>
              <a:pPr/>
              <a:t>2/25/21</a:t>
            </a:fld>
            <a:endParaRPr lang="en-US"/>
          </a:p>
        </p:txBody>
      </p:sp>
      <p:sp>
        <p:nvSpPr>
          <p:cNvPr id="4" name="Footer Placeholder 3"/>
          <p:cNvSpPr>
            <a:spLocks noGrp="1"/>
          </p:cNvSpPr>
          <p:nvPr>
            <p:ph type="ftr" sz="quarter" idx="2"/>
          </p:nvPr>
        </p:nvSpPr>
        <p:spPr>
          <a:xfrm>
            <a:off x="1" y="8839014"/>
            <a:ext cx="3041967" cy="465296"/>
          </a:xfrm>
          <a:prstGeom prst="rect">
            <a:avLst/>
          </a:prstGeom>
        </p:spPr>
        <p:txBody>
          <a:bodyPr vert="horz" lIns="93287" tIns="46643" rIns="93287" bIns="46643" rtlCol="0" anchor="b"/>
          <a:lstStyle>
            <a:lvl1pPr algn="l">
              <a:defRPr sz="1200"/>
            </a:lvl1pPr>
          </a:lstStyle>
          <a:p>
            <a:endParaRPr lang="en-US"/>
          </a:p>
        </p:txBody>
      </p:sp>
      <p:sp>
        <p:nvSpPr>
          <p:cNvPr id="5" name="Slide Number Placeholder 4"/>
          <p:cNvSpPr>
            <a:spLocks noGrp="1"/>
          </p:cNvSpPr>
          <p:nvPr>
            <p:ph type="sldNum" sz="quarter" idx="3"/>
          </p:nvPr>
        </p:nvSpPr>
        <p:spPr>
          <a:xfrm>
            <a:off x="3976334" y="8839014"/>
            <a:ext cx="3041967" cy="465296"/>
          </a:xfrm>
          <a:prstGeom prst="rect">
            <a:avLst/>
          </a:prstGeom>
        </p:spPr>
        <p:txBody>
          <a:bodyPr vert="horz" lIns="93287" tIns="46643" rIns="93287" bIns="46643" rtlCol="0" anchor="b"/>
          <a:lstStyle>
            <a:lvl1pPr algn="r">
              <a:defRPr sz="1200"/>
            </a:lvl1pPr>
          </a:lstStyle>
          <a:p>
            <a:fld id="{9C5EB30B-6C0E-4AB1-ABE3-D064C6EEE464}" type="slidenum">
              <a:rPr lang="en-US" smtClean="0"/>
              <a:pPr/>
              <a:t>‹#›</a:t>
            </a:fld>
            <a:endParaRPr lang="en-US"/>
          </a:p>
        </p:txBody>
      </p:sp>
    </p:spTree>
    <p:extLst>
      <p:ext uri="{BB962C8B-B14F-4D97-AF65-F5344CB8AC3E}">
        <p14:creationId xmlns:p14="http://schemas.microsoft.com/office/powerpoint/2010/main" val="14913426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1967" cy="465296"/>
          </a:xfrm>
          <a:prstGeom prst="rect">
            <a:avLst/>
          </a:prstGeom>
        </p:spPr>
        <p:txBody>
          <a:bodyPr vert="horz" lIns="93287" tIns="46643" rIns="93287" bIns="46643" rtlCol="0"/>
          <a:lstStyle>
            <a:lvl1pPr algn="l">
              <a:defRPr sz="1200"/>
            </a:lvl1pPr>
          </a:lstStyle>
          <a:p>
            <a:endParaRPr lang="en-US"/>
          </a:p>
        </p:txBody>
      </p:sp>
      <p:sp>
        <p:nvSpPr>
          <p:cNvPr id="3" name="Date Placeholder 2"/>
          <p:cNvSpPr>
            <a:spLocks noGrp="1"/>
          </p:cNvSpPr>
          <p:nvPr>
            <p:ph type="dt" idx="1"/>
          </p:nvPr>
        </p:nvSpPr>
        <p:spPr>
          <a:xfrm>
            <a:off x="3976334" y="1"/>
            <a:ext cx="3041967" cy="465296"/>
          </a:xfrm>
          <a:prstGeom prst="rect">
            <a:avLst/>
          </a:prstGeom>
        </p:spPr>
        <p:txBody>
          <a:bodyPr vert="horz" lIns="93287" tIns="46643" rIns="93287" bIns="46643" rtlCol="0"/>
          <a:lstStyle>
            <a:lvl1pPr algn="r">
              <a:defRPr sz="1200"/>
            </a:lvl1pPr>
          </a:lstStyle>
          <a:p>
            <a:fld id="{F9B78F23-7B17-4360-9B56-489977FCF4C4}" type="datetimeFigureOut">
              <a:rPr lang="en-US" smtClean="0"/>
              <a:pPr/>
              <a:t>2/25/21</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3" rIns="93287" bIns="46643" rtlCol="0" anchor="ctr"/>
          <a:lstStyle/>
          <a:p>
            <a:endParaRPr lang="en-US"/>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3" rIns="93287" bIns="4664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9014"/>
            <a:ext cx="3041967" cy="465296"/>
          </a:xfrm>
          <a:prstGeom prst="rect">
            <a:avLst/>
          </a:prstGeom>
        </p:spPr>
        <p:txBody>
          <a:bodyPr vert="horz" lIns="93287" tIns="46643" rIns="93287" bIns="46643" rtlCol="0" anchor="b"/>
          <a:lstStyle>
            <a:lvl1pPr algn="l">
              <a:defRPr sz="1200"/>
            </a:lvl1pPr>
          </a:lstStyle>
          <a:p>
            <a:endParaRPr lang="en-US"/>
          </a:p>
        </p:txBody>
      </p:sp>
      <p:sp>
        <p:nvSpPr>
          <p:cNvPr id="7" name="Slide Number Placeholder 6"/>
          <p:cNvSpPr>
            <a:spLocks noGrp="1"/>
          </p:cNvSpPr>
          <p:nvPr>
            <p:ph type="sldNum" sz="quarter" idx="5"/>
          </p:nvPr>
        </p:nvSpPr>
        <p:spPr>
          <a:xfrm>
            <a:off x="3976334" y="8839014"/>
            <a:ext cx="3041967" cy="465296"/>
          </a:xfrm>
          <a:prstGeom prst="rect">
            <a:avLst/>
          </a:prstGeom>
        </p:spPr>
        <p:txBody>
          <a:bodyPr vert="horz" lIns="93287" tIns="46643" rIns="93287" bIns="46643" rtlCol="0" anchor="b"/>
          <a:lstStyle>
            <a:lvl1pPr algn="r">
              <a:defRPr sz="1200"/>
            </a:lvl1pPr>
          </a:lstStyle>
          <a:p>
            <a:fld id="{9EB41F39-CA18-4F77-A0B4-ACF02FBE9C77}" type="slidenum">
              <a:rPr lang="en-US" smtClean="0"/>
              <a:pPr/>
              <a:t>‹#›</a:t>
            </a:fld>
            <a:endParaRPr lang="en-US"/>
          </a:p>
        </p:txBody>
      </p:sp>
    </p:spTree>
    <p:extLst>
      <p:ext uri="{BB962C8B-B14F-4D97-AF65-F5344CB8AC3E}">
        <p14:creationId xmlns:p14="http://schemas.microsoft.com/office/powerpoint/2010/main" val="4162491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B41F39-CA18-4F77-A0B4-ACF02FBE9C77}" type="slidenum">
              <a:rPr lang="en-US" smtClean="0"/>
              <a:pPr/>
              <a:t>1</a:t>
            </a:fld>
            <a:endParaRPr lang="en-US"/>
          </a:p>
        </p:txBody>
      </p:sp>
    </p:spTree>
    <p:extLst>
      <p:ext uri="{BB962C8B-B14F-4D97-AF65-F5344CB8AC3E}">
        <p14:creationId xmlns:p14="http://schemas.microsoft.com/office/powerpoint/2010/main" val="2454736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Slide Number Placeholder 4"/>
          <p:cNvSpPr>
            <a:spLocks noGrp="1"/>
          </p:cNvSpPr>
          <p:nvPr>
            <p:ph type="sldNum" sz="quarter" idx="11"/>
          </p:nvPr>
        </p:nvSpPr>
        <p:spPr/>
        <p:txBody>
          <a:bodyPr/>
          <a:lstStyle/>
          <a:p>
            <a:fld id="{B7ACCD51-C5FD-4F6E-B6DC-C6EAF859AC06}" type="slidenum">
              <a:rPr lang="en-US" smtClean="0">
                <a:solidFill>
                  <a:srgbClr val="1F497D"/>
                </a:solidFill>
              </a:rPr>
              <a:pPr/>
              <a:t>2</a:t>
            </a:fld>
            <a:endParaRPr lang="en-US">
              <a:solidFill>
                <a:srgbClr val="1F497D"/>
              </a:solidFill>
            </a:endParaRPr>
          </a:p>
        </p:txBody>
      </p:sp>
    </p:spTree>
    <p:extLst>
      <p:ext uri="{BB962C8B-B14F-4D97-AF65-F5344CB8AC3E}">
        <p14:creationId xmlns:p14="http://schemas.microsoft.com/office/powerpoint/2010/main" val="3934450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9EB41F39-CA18-4F77-A0B4-ACF02FBE9C77}" type="slidenum">
              <a:rPr lang="en-US" smtClean="0"/>
              <a:pPr/>
              <a:t>3</a:t>
            </a:fld>
            <a:endParaRPr lang="en-US"/>
          </a:p>
        </p:txBody>
      </p:sp>
    </p:spTree>
    <p:extLst>
      <p:ext uri="{BB962C8B-B14F-4D97-AF65-F5344CB8AC3E}">
        <p14:creationId xmlns:p14="http://schemas.microsoft.com/office/powerpoint/2010/main" val="1540268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B7ACCD51-C5FD-4F6E-B6DC-C6EAF859AC06}" type="slidenum">
              <a:rPr lang="en-US" smtClean="0">
                <a:solidFill>
                  <a:srgbClr val="1F497D"/>
                </a:solidFill>
              </a:rPr>
              <a:pPr/>
              <a:t>4</a:t>
            </a:fld>
            <a:endParaRPr lang="en-US">
              <a:solidFill>
                <a:srgbClr val="1F497D"/>
              </a:solidFill>
            </a:endParaRPr>
          </a:p>
        </p:txBody>
      </p:sp>
    </p:spTree>
    <p:extLst>
      <p:ext uri="{BB962C8B-B14F-4D97-AF65-F5344CB8AC3E}">
        <p14:creationId xmlns:p14="http://schemas.microsoft.com/office/powerpoint/2010/main" val="3934450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B41F39-CA18-4F77-A0B4-ACF02FBE9C77}" type="slidenum">
              <a:rPr lang="en-US" smtClean="0"/>
              <a:pPr/>
              <a:t>10</a:t>
            </a:fld>
            <a:endParaRPr lang="en-US"/>
          </a:p>
        </p:txBody>
      </p:sp>
    </p:spTree>
    <p:extLst>
      <p:ext uri="{BB962C8B-B14F-4D97-AF65-F5344CB8AC3E}">
        <p14:creationId xmlns:p14="http://schemas.microsoft.com/office/powerpoint/2010/main" val="1219555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B41F39-CA18-4F77-A0B4-ACF02FBE9C77}" type="slidenum">
              <a:rPr lang="en-US" smtClean="0"/>
              <a:pPr/>
              <a:t>11</a:t>
            </a:fld>
            <a:endParaRPr lang="en-US"/>
          </a:p>
        </p:txBody>
      </p:sp>
    </p:spTree>
    <p:extLst>
      <p:ext uri="{BB962C8B-B14F-4D97-AF65-F5344CB8AC3E}">
        <p14:creationId xmlns:p14="http://schemas.microsoft.com/office/powerpoint/2010/main" val="1117832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B41F39-CA18-4F77-A0B4-ACF02FBE9C77}" type="slidenum">
              <a:rPr lang="en-US" smtClean="0"/>
              <a:pPr/>
              <a:t>16</a:t>
            </a:fld>
            <a:endParaRPr lang="en-US"/>
          </a:p>
        </p:txBody>
      </p:sp>
    </p:spTree>
    <p:extLst>
      <p:ext uri="{BB962C8B-B14F-4D97-AF65-F5344CB8AC3E}">
        <p14:creationId xmlns:p14="http://schemas.microsoft.com/office/powerpoint/2010/main" val="1732493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B41F39-CA18-4F77-A0B4-ACF02FBE9C77}" type="slidenum">
              <a:rPr lang="en-US" smtClean="0"/>
              <a:pPr/>
              <a:t>23</a:t>
            </a:fld>
            <a:endParaRPr lang="en-US"/>
          </a:p>
        </p:txBody>
      </p:sp>
    </p:spTree>
    <p:extLst>
      <p:ext uri="{BB962C8B-B14F-4D97-AF65-F5344CB8AC3E}">
        <p14:creationId xmlns:p14="http://schemas.microsoft.com/office/powerpoint/2010/main" val="26145386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FDF100A-1439-47B5-93D9-212615D5B14A}" type="datetime4">
              <a:rPr lang="en-US" smtClean="0"/>
              <a:pPr/>
              <a:t>February 25, 2021</a:t>
            </a:fld>
            <a:endParaRPr lang="en-US"/>
          </a:p>
        </p:txBody>
      </p:sp>
      <p:sp>
        <p:nvSpPr>
          <p:cNvPr id="5" name="Footer Placeholder 4"/>
          <p:cNvSpPr>
            <a:spLocks noGrp="1"/>
          </p:cNvSpPr>
          <p:nvPr>
            <p:ph type="ftr" sz="quarter" idx="11"/>
          </p:nvPr>
        </p:nvSpPr>
        <p:spPr>
          <a:xfrm>
            <a:off x="1752600" y="6248400"/>
            <a:ext cx="5715000" cy="365125"/>
          </a:xfrm>
          <a:prstGeom prst="rect">
            <a:avLst/>
          </a:prstGeom>
        </p:spPr>
        <p:txBody>
          <a:bodyPr/>
          <a:lstStyle/>
          <a:p>
            <a:r>
              <a:rPr lang="en-US"/>
              <a:t>www.pewproject.org</a:t>
            </a:r>
          </a:p>
        </p:txBody>
      </p:sp>
      <p:sp>
        <p:nvSpPr>
          <p:cNvPr id="6" name="Slide Number Placeholder 5"/>
          <p:cNvSpPr>
            <a:spLocks noGrp="1"/>
          </p:cNvSpPr>
          <p:nvPr>
            <p:ph type="sldNum" sz="quarter" idx="12"/>
          </p:nvPr>
        </p:nvSpPr>
        <p:spPr/>
        <p:txBody>
          <a:bodyPr/>
          <a:lstStyle/>
          <a:p>
            <a:fld id="{E2B37319-2E82-4D56-ADBC-557F98406E39}" type="slidenum">
              <a:rPr lang="en-US" smtClean="0"/>
              <a:pPr/>
              <a:t>‹#›</a:t>
            </a:fld>
            <a:endParaRPr lang="en-US"/>
          </a:p>
        </p:txBody>
      </p:sp>
      <p:sp>
        <p:nvSpPr>
          <p:cNvPr id="19" name="Rectangle 18"/>
          <p:cNvSpPr/>
          <p:nvPr userDrawn="1"/>
        </p:nvSpPr>
        <p:spPr>
          <a:xfrm>
            <a:off x="152400" y="5867400"/>
            <a:ext cx="8839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52400" y="1600200"/>
            <a:ext cx="8839200" cy="2971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609600" y="1981200"/>
            <a:ext cx="7086600" cy="1752600"/>
          </a:xfrm>
        </p:spPr>
        <p:txBody>
          <a:bodyPr>
            <a:noAutofit/>
          </a:bodyPr>
          <a:lstStyle>
            <a:lvl1pPr algn="l">
              <a:lnSpc>
                <a:spcPts val="3800"/>
              </a:lnSpc>
              <a:defRPr sz="3600" baseline="0"/>
            </a:lvl1pPr>
          </a:lstStyle>
          <a:p>
            <a:r>
              <a:rPr lang="en-US" dirty="0"/>
              <a:t>Click to edit </a:t>
            </a:r>
            <a:br>
              <a:rPr lang="en-US" dirty="0"/>
            </a:br>
            <a:r>
              <a:rPr lang="en-US" dirty="0"/>
              <a:t>Presentation Name</a:t>
            </a:r>
            <a:br>
              <a:rPr lang="en-US" dirty="0"/>
            </a:br>
            <a:r>
              <a:rPr lang="en-US" dirty="0"/>
              <a:t>Optional Third Line</a:t>
            </a:r>
          </a:p>
        </p:txBody>
      </p:sp>
      <p:sp>
        <p:nvSpPr>
          <p:cNvPr id="3" name="Subtitle 2"/>
          <p:cNvSpPr>
            <a:spLocks noGrp="1"/>
          </p:cNvSpPr>
          <p:nvPr>
            <p:ph type="subTitle" idx="1" hasCustomPrompt="1"/>
          </p:nvPr>
        </p:nvSpPr>
        <p:spPr>
          <a:xfrm>
            <a:off x="609600" y="3810000"/>
            <a:ext cx="3733800" cy="381000"/>
          </a:xfrm>
        </p:spPr>
        <p:txBody>
          <a:bodyPr/>
          <a:lstStyle>
            <a:lvl1pPr marL="0" indent="0" algn="l">
              <a:buNone/>
              <a:defRPr b="0"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name of presenter</a:t>
            </a:r>
          </a:p>
        </p:txBody>
      </p:sp>
      <p:sp>
        <p:nvSpPr>
          <p:cNvPr id="18" name="Text Placeholder 17"/>
          <p:cNvSpPr>
            <a:spLocks noGrp="1"/>
          </p:cNvSpPr>
          <p:nvPr>
            <p:ph type="body" sz="quarter" idx="13" hasCustomPrompt="1"/>
          </p:nvPr>
        </p:nvSpPr>
        <p:spPr>
          <a:xfrm>
            <a:off x="609600" y="1600200"/>
            <a:ext cx="3810000" cy="381000"/>
          </a:xfrm>
        </p:spPr>
        <p:txBody>
          <a:bodyPr/>
          <a:lstStyle>
            <a:lvl1pPr>
              <a:defRPr b="0">
                <a:solidFill>
                  <a:schemeClr val="bg1">
                    <a:lumMod val="50000"/>
                  </a:schemeClr>
                </a:solidFill>
                <a:latin typeface="Georgia" pitchFamily="18" charset="0"/>
              </a:defRPr>
            </a:lvl1pPr>
          </a:lstStyle>
          <a:p>
            <a:pPr lvl="0"/>
            <a:r>
              <a:rPr lang="en-US" dirty="0"/>
              <a:t>Click to edit Kicker</a:t>
            </a:r>
          </a:p>
        </p:txBody>
      </p:sp>
      <p:sp>
        <p:nvSpPr>
          <p:cNvPr id="24" name="Text Placeholder 23"/>
          <p:cNvSpPr>
            <a:spLocks noGrp="1"/>
          </p:cNvSpPr>
          <p:nvPr>
            <p:ph type="body" sz="quarter" idx="14" hasCustomPrompt="1"/>
          </p:nvPr>
        </p:nvSpPr>
        <p:spPr>
          <a:xfrm>
            <a:off x="609600" y="4191000"/>
            <a:ext cx="3733800" cy="304800"/>
          </a:xfrm>
        </p:spPr>
        <p:txBody>
          <a:bodyPr/>
          <a:lstStyle>
            <a:lvl1pPr>
              <a:defRPr sz="1600" b="0" i="1">
                <a:solidFill>
                  <a:schemeClr val="bg1">
                    <a:lumMod val="50000"/>
                  </a:schemeClr>
                </a:solidFill>
                <a:latin typeface="Georgia" pitchFamily="18" charset="0"/>
              </a:defRPr>
            </a:lvl1pPr>
          </a:lstStyle>
          <a:p>
            <a:pPr lvl="0"/>
            <a:r>
              <a:rPr lang="en-US" dirty="0"/>
              <a:t>Click to edit presenter’s title</a:t>
            </a:r>
          </a:p>
        </p:txBody>
      </p:sp>
      <p:pic>
        <p:nvPicPr>
          <p:cNvPr id="12" name="Picture 11"/>
          <p:cNvPicPr/>
          <p:nvPr userDrawn="1"/>
        </p:nvPicPr>
        <p:blipFill>
          <a:blip r:embed="rId2"/>
          <a:stretch>
            <a:fillRect/>
          </a:stretch>
        </p:blipFill>
        <p:spPr>
          <a:xfrm>
            <a:off x="5334000" y="605596"/>
            <a:ext cx="3276600" cy="48728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FDF100A-1439-47B5-93D9-212615D5B14A}" type="datetime4">
              <a:rPr lang="en-US" smtClean="0"/>
              <a:pPr/>
              <a:t>February 25, 2021</a:t>
            </a:fld>
            <a:endParaRPr lang="en-US"/>
          </a:p>
        </p:txBody>
      </p:sp>
      <p:sp>
        <p:nvSpPr>
          <p:cNvPr id="5" name="Footer Placeholder 4"/>
          <p:cNvSpPr>
            <a:spLocks noGrp="1"/>
          </p:cNvSpPr>
          <p:nvPr>
            <p:ph type="ftr" sz="quarter" idx="11"/>
          </p:nvPr>
        </p:nvSpPr>
        <p:spPr>
          <a:xfrm>
            <a:off x="1752600" y="6248400"/>
            <a:ext cx="5715000" cy="365125"/>
          </a:xfrm>
          <a:prstGeom prst="rect">
            <a:avLst/>
          </a:prstGeom>
        </p:spPr>
        <p:txBody>
          <a:bodyPr/>
          <a:lstStyle/>
          <a:p>
            <a:r>
              <a:rPr lang="en-US"/>
              <a:t>www.pewproject.org</a:t>
            </a:r>
          </a:p>
        </p:txBody>
      </p:sp>
      <p:sp>
        <p:nvSpPr>
          <p:cNvPr id="6" name="Slide Number Placeholder 5"/>
          <p:cNvSpPr>
            <a:spLocks noGrp="1"/>
          </p:cNvSpPr>
          <p:nvPr>
            <p:ph type="sldNum" sz="quarter" idx="12"/>
          </p:nvPr>
        </p:nvSpPr>
        <p:spPr/>
        <p:txBody>
          <a:bodyPr/>
          <a:lstStyle/>
          <a:p>
            <a:fld id="{E2B37319-2E82-4D56-ADBC-557F98406E39}" type="slidenum">
              <a:rPr lang="en-US" smtClean="0"/>
              <a:pPr/>
              <a:t>‹#›</a:t>
            </a:fld>
            <a:endParaRPr lang="en-US"/>
          </a:p>
        </p:txBody>
      </p:sp>
      <p:sp>
        <p:nvSpPr>
          <p:cNvPr id="19" name="Rectangle 18"/>
          <p:cNvSpPr/>
          <p:nvPr userDrawn="1"/>
        </p:nvSpPr>
        <p:spPr>
          <a:xfrm>
            <a:off x="152400" y="5867400"/>
            <a:ext cx="8839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52400" y="1600200"/>
            <a:ext cx="8839200" cy="2971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609600" y="1981200"/>
            <a:ext cx="7086600" cy="762000"/>
          </a:xfrm>
        </p:spPr>
        <p:txBody>
          <a:bodyPr>
            <a:noAutofit/>
          </a:bodyPr>
          <a:lstStyle>
            <a:lvl1pPr algn="l">
              <a:defRPr sz="3600" baseline="0"/>
            </a:lvl1pPr>
          </a:lstStyle>
          <a:p>
            <a:r>
              <a:rPr lang="en-US" dirty="0"/>
              <a:t>Contact Information</a:t>
            </a:r>
          </a:p>
        </p:txBody>
      </p:sp>
      <p:sp>
        <p:nvSpPr>
          <p:cNvPr id="3" name="Subtitle 2"/>
          <p:cNvSpPr>
            <a:spLocks noGrp="1"/>
          </p:cNvSpPr>
          <p:nvPr>
            <p:ph type="subTitle" idx="1" hasCustomPrompt="1"/>
          </p:nvPr>
        </p:nvSpPr>
        <p:spPr>
          <a:xfrm>
            <a:off x="609600" y="2895600"/>
            <a:ext cx="3733800" cy="381000"/>
          </a:xfrm>
        </p:spPr>
        <p:txBody>
          <a:bodyPr/>
          <a:lstStyle>
            <a:lvl1pPr marL="0" indent="0" algn="l">
              <a:buNone/>
              <a:defRPr b="0" baseline="0">
                <a:solidFill>
                  <a:schemeClr val="tx1">
                    <a:tint val="75000"/>
                  </a:schemeClr>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name of presenter</a:t>
            </a:r>
          </a:p>
        </p:txBody>
      </p:sp>
      <p:sp>
        <p:nvSpPr>
          <p:cNvPr id="24" name="Text Placeholder 23"/>
          <p:cNvSpPr>
            <a:spLocks noGrp="1"/>
          </p:cNvSpPr>
          <p:nvPr>
            <p:ph type="body" sz="quarter" idx="14" hasCustomPrompt="1"/>
          </p:nvPr>
        </p:nvSpPr>
        <p:spPr>
          <a:xfrm>
            <a:off x="609600" y="3200400"/>
            <a:ext cx="3048000" cy="304800"/>
          </a:xfrm>
        </p:spPr>
        <p:txBody>
          <a:bodyPr/>
          <a:lstStyle>
            <a:lvl1pPr>
              <a:defRPr sz="1600" b="0" i="1">
                <a:solidFill>
                  <a:schemeClr val="bg1">
                    <a:lumMod val="50000"/>
                  </a:schemeClr>
                </a:solidFill>
                <a:latin typeface="Georgia" pitchFamily="18" charset="0"/>
              </a:defRPr>
            </a:lvl1pPr>
          </a:lstStyle>
          <a:p>
            <a:pPr lvl="0"/>
            <a:r>
              <a:rPr lang="en-US" dirty="0"/>
              <a:t>Click to edit presenter’s title</a:t>
            </a:r>
          </a:p>
        </p:txBody>
      </p:sp>
      <p:sp>
        <p:nvSpPr>
          <p:cNvPr id="15" name="Text Placeholder 14"/>
          <p:cNvSpPr>
            <a:spLocks noGrp="1"/>
          </p:cNvSpPr>
          <p:nvPr>
            <p:ph type="body" sz="quarter" idx="16" hasCustomPrompt="1"/>
          </p:nvPr>
        </p:nvSpPr>
        <p:spPr>
          <a:xfrm>
            <a:off x="609600" y="3505200"/>
            <a:ext cx="3048000" cy="304800"/>
          </a:xfrm>
        </p:spPr>
        <p:txBody>
          <a:bodyPr>
            <a:noAutofit/>
          </a:bodyPr>
          <a:lstStyle>
            <a:lvl1pPr>
              <a:defRPr sz="1400" b="0">
                <a:solidFill>
                  <a:schemeClr val="tx1">
                    <a:lumMod val="50000"/>
                    <a:lumOff val="50000"/>
                  </a:schemeClr>
                </a:solidFill>
                <a:latin typeface="+mj-lt"/>
              </a:defRPr>
            </a:lvl1pPr>
          </a:lstStyle>
          <a:p>
            <a:pPr lvl="0"/>
            <a:r>
              <a:rPr lang="en-US" dirty="0"/>
              <a:t>Click to edit presenter’s email</a:t>
            </a:r>
          </a:p>
        </p:txBody>
      </p:sp>
      <p:sp>
        <p:nvSpPr>
          <p:cNvPr id="17" name="Text Placeholder 16"/>
          <p:cNvSpPr>
            <a:spLocks noGrp="1"/>
          </p:cNvSpPr>
          <p:nvPr>
            <p:ph type="body" sz="quarter" idx="17" hasCustomPrompt="1"/>
          </p:nvPr>
        </p:nvSpPr>
        <p:spPr>
          <a:xfrm>
            <a:off x="4724400" y="2895600"/>
            <a:ext cx="3505200" cy="381000"/>
          </a:xfrm>
        </p:spPr>
        <p:txBody>
          <a:bodyPr/>
          <a:lstStyle>
            <a:lvl1pPr>
              <a:defRPr lang="en-US" sz="1800" b="0" kern="1200" baseline="0" dirty="0" smtClean="0">
                <a:solidFill>
                  <a:schemeClr val="tx1">
                    <a:tint val="75000"/>
                  </a:schemeClr>
                </a:solidFill>
                <a:latin typeface="+mj-lt"/>
                <a:ea typeface="+mn-ea"/>
                <a:cs typeface="Arial" pitchFamily="34" charset="0"/>
              </a:defRPr>
            </a:lvl1pPr>
          </a:lstStyle>
          <a:p>
            <a:pPr lvl="0"/>
            <a:r>
              <a:rPr lang="en-US" dirty="0"/>
              <a:t>Click to add another person</a:t>
            </a:r>
          </a:p>
        </p:txBody>
      </p:sp>
      <p:sp>
        <p:nvSpPr>
          <p:cNvPr id="22" name="Text Placeholder 21"/>
          <p:cNvSpPr>
            <a:spLocks noGrp="1"/>
          </p:cNvSpPr>
          <p:nvPr>
            <p:ph type="body" sz="quarter" idx="18" hasCustomPrompt="1"/>
          </p:nvPr>
        </p:nvSpPr>
        <p:spPr>
          <a:xfrm>
            <a:off x="4724400" y="3200400"/>
            <a:ext cx="3048000" cy="304800"/>
          </a:xfrm>
        </p:spPr>
        <p:txBody>
          <a:bodyPr>
            <a:noAutofit/>
          </a:bodyPr>
          <a:lstStyle>
            <a:lvl1pPr>
              <a:defRPr lang="en-US" sz="1600" b="0" i="1" kern="1200" dirty="0" smtClean="0">
                <a:solidFill>
                  <a:schemeClr val="bg1">
                    <a:lumMod val="50000"/>
                  </a:schemeClr>
                </a:solidFill>
                <a:latin typeface="Georgia" pitchFamily="18" charset="0"/>
                <a:ea typeface="+mn-ea"/>
                <a:cs typeface="Arial" pitchFamily="34" charset="0"/>
              </a:defRPr>
            </a:lvl1pPr>
          </a:lstStyle>
          <a:p>
            <a:pPr lvl="0"/>
            <a:r>
              <a:rPr lang="en-US" dirty="0"/>
              <a:t>Click to edit person’s title</a:t>
            </a:r>
          </a:p>
        </p:txBody>
      </p:sp>
      <p:sp>
        <p:nvSpPr>
          <p:cNvPr id="25" name="Text Placeholder 24"/>
          <p:cNvSpPr>
            <a:spLocks noGrp="1"/>
          </p:cNvSpPr>
          <p:nvPr>
            <p:ph type="body" sz="quarter" idx="19" hasCustomPrompt="1"/>
          </p:nvPr>
        </p:nvSpPr>
        <p:spPr>
          <a:xfrm>
            <a:off x="4724400" y="3505200"/>
            <a:ext cx="3048000" cy="304800"/>
          </a:xfrm>
        </p:spPr>
        <p:txBody>
          <a:bodyPr>
            <a:noAutofit/>
          </a:bodyPr>
          <a:lstStyle>
            <a:lvl1pPr>
              <a:defRPr lang="en-US" sz="1400" b="0" kern="1200" dirty="0" smtClean="0">
                <a:solidFill>
                  <a:schemeClr val="tx1">
                    <a:lumMod val="50000"/>
                    <a:lumOff val="50000"/>
                  </a:schemeClr>
                </a:solidFill>
                <a:latin typeface="+mj-lt"/>
                <a:ea typeface="+mn-ea"/>
                <a:cs typeface="Arial" pitchFamily="34" charset="0"/>
              </a:defRPr>
            </a:lvl1pPr>
          </a:lstStyle>
          <a:p>
            <a:pPr lvl="0"/>
            <a:r>
              <a:rPr lang="en-US" dirty="0"/>
              <a:t>Click to edit person’s email</a:t>
            </a:r>
          </a:p>
        </p:txBody>
      </p:sp>
      <p:cxnSp>
        <p:nvCxnSpPr>
          <p:cNvPr id="27" name="Straight Connector 26"/>
          <p:cNvCxnSpPr/>
          <p:nvPr userDrawn="1"/>
        </p:nvCxnSpPr>
        <p:spPr>
          <a:xfrm rot="5400000">
            <a:off x="3848100" y="3390900"/>
            <a:ext cx="990600" cy="0"/>
          </a:xfrm>
          <a:prstGeom prst="line">
            <a:avLst/>
          </a:prstGeom>
          <a:ln w="1270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6" name="Picture 15"/>
          <p:cNvPicPr/>
          <p:nvPr userDrawn="1"/>
        </p:nvPicPr>
        <p:blipFill>
          <a:blip r:embed="rId2"/>
          <a:stretch>
            <a:fillRect/>
          </a:stretch>
        </p:blipFill>
        <p:spPr>
          <a:xfrm>
            <a:off x="5334000" y="605596"/>
            <a:ext cx="3276600" cy="487289"/>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fld id="{6A3D7A07-8766-4E0E-B97C-289B02B5C7DA}" type="datetime1">
              <a:rPr lang="en-US">
                <a:solidFill>
                  <a:srgbClr val="000000"/>
                </a:solidFill>
              </a:rPr>
              <a:pPr/>
              <a:t>2/25/21</a:t>
            </a:fld>
            <a:endParaRPr lang="en-US">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endParaRPr lang="en-US">
              <a:solidFill>
                <a:srgbClr val="000000"/>
              </a:solidFill>
            </a:endParaRPr>
          </a:p>
        </p:txBody>
      </p:sp>
    </p:spTree>
    <p:extLst>
      <p:ext uri="{BB962C8B-B14F-4D97-AF65-F5344CB8AC3E}">
        <p14:creationId xmlns:p14="http://schemas.microsoft.com/office/powerpoint/2010/main" val="3073588259"/>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14338" name="Rectangle 2"/>
          <p:cNvSpPr>
            <a:spLocks noGrp="1" noChangeArrowheads="1"/>
          </p:cNvSpPr>
          <p:nvPr>
            <p:ph type="ctrTitle" sz="quarter"/>
          </p:nvPr>
        </p:nvSpPr>
        <p:spPr>
          <a:xfrm>
            <a:off x="1219200" y="1447800"/>
            <a:ext cx="7924800" cy="1371600"/>
          </a:xfrm>
        </p:spPr>
        <p:txBody>
          <a:bodyPr anchor="t"/>
          <a:lstStyle>
            <a:lvl1pPr>
              <a:defRPr sz="3600">
                <a:solidFill>
                  <a:schemeClr val="tx2"/>
                </a:solidFill>
              </a:defRPr>
            </a:lvl1pPr>
          </a:lstStyle>
          <a:p>
            <a:r>
              <a:rPr lang="en-US"/>
              <a:t>CLICK TO EDIT MASTER TITLE STYLE</a:t>
            </a:r>
          </a:p>
        </p:txBody>
      </p:sp>
    </p:spTree>
    <p:extLst>
      <p:ext uri="{BB962C8B-B14F-4D97-AF65-F5344CB8AC3E}">
        <p14:creationId xmlns:p14="http://schemas.microsoft.com/office/powerpoint/2010/main" val="3373204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3" name="Date Placeholder 12"/>
          <p:cNvSpPr>
            <a:spLocks noGrp="1"/>
          </p:cNvSpPr>
          <p:nvPr>
            <p:ph type="dt" sz="half" idx="10"/>
          </p:nvPr>
        </p:nvSpPr>
        <p:spPr>
          <a:xfrm>
            <a:off x="457200" y="6324600"/>
            <a:ext cx="1219200" cy="304800"/>
          </a:xfrm>
        </p:spPr>
        <p:txBody>
          <a:bodyPr/>
          <a:lstStyle/>
          <a:p>
            <a:fld id="{2F5814D8-D17E-403D-BB23-DF0CDA7DEB2B}" type="datetime4">
              <a:rPr lang="en-US" smtClean="0"/>
              <a:pPr/>
              <a:t>February 25, 2021</a:t>
            </a:fld>
            <a:endParaRPr lang="en-US"/>
          </a:p>
        </p:txBody>
      </p:sp>
      <p:sp>
        <p:nvSpPr>
          <p:cNvPr id="14" name="Slide Number Placeholder 13"/>
          <p:cNvSpPr>
            <a:spLocks noGrp="1"/>
          </p:cNvSpPr>
          <p:nvPr>
            <p:ph type="sldNum" sz="quarter" idx="11"/>
          </p:nvPr>
        </p:nvSpPr>
        <p:spPr>
          <a:xfrm>
            <a:off x="4038600" y="6324600"/>
            <a:ext cx="1066800" cy="304800"/>
          </a:xfrm>
        </p:spPr>
        <p:txBody>
          <a:bodyPr/>
          <a:lstStyle/>
          <a:p>
            <a:fld id="{E2B37319-2E82-4D56-ADBC-557F98406E39}" type="slidenum">
              <a:rPr lang="en-US" smtClean="0"/>
              <a:pPr/>
              <a:t>‹#›</a:t>
            </a:fld>
            <a:endParaRPr lang="en-US"/>
          </a:p>
        </p:txBody>
      </p:sp>
      <p:sp>
        <p:nvSpPr>
          <p:cNvPr id="16" name="Title 15"/>
          <p:cNvSpPr>
            <a:spLocks noGrp="1"/>
          </p:cNvSpPr>
          <p:nvPr>
            <p:ph type="title"/>
          </p:nvPr>
        </p:nvSpPr>
        <p:spPr/>
        <p:txBody>
          <a:bodyPr/>
          <a:lstStyle/>
          <a:p>
            <a:r>
              <a:rPr lang="en-US"/>
              <a:t>Click to edit Master title style</a:t>
            </a:r>
            <a:endParaRPr lang="en-US" dirty="0"/>
          </a:p>
        </p:txBody>
      </p:sp>
      <p:sp>
        <p:nvSpPr>
          <p:cNvPr id="9" name="Text Placeholder 7"/>
          <p:cNvSpPr>
            <a:spLocks noGrp="1"/>
          </p:cNvSpPr>
          <p:nvPr>
            <p:ph type="body" sz="quarter" idx="13"/>
          </p:nvPr>
        </p:nvSpPr>
        <p:spPr>
          <a:xfrm>
            <a:off x="457200" y="1219200"/>
            <a:ext cx="8229600" cy="4876800"/>
          </a:xfrm>
        </p:spPr>
        <p:txBody>
          <a:bodyPr/>
          <a:lstStyle>
            <a:lvl2pPr marL="742950" indent="-627063">
              <a:defRPr/>
            </a:lvl2pPr>
            <a:lvl3pPr marL="1143000" indent="-800100">
              <a:defRPr sz="1200"/>
            </a:lvl3pPr>
            <a:lvl4pPr marL="1600200" indent="-1028700">
              <a:defRPr sz="1200"/>
            </a:lvl4pPr>
            <a:lvl5pPr marL="2057400" indent="-1258888">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graph">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0" y="1219201"/>
            <a:ext cx="8229600" cy="4572001"/>
          </a:xfrm>
        </p:spPr>
        <p:txBody>
          <a:bodyPr/>
          <a:lstStyle>
            <a:lvl1pPr>
              <a:buNone/>
              <a:defRPr sz="1800" b="1">
                <a:latin typeface="+mn-lt"/>
                <a:ea typeface="Verdana" pitchFamily="34" charset="0"/>
                <a:cs typeface="Arial" pitchFamily="34" charset="0"/>
              </a:defRPr>
            </a:lvl1pPr>
            <a:lvl2pPr marL="742950" indent="-573088">
              <a:buNone/>
              <a:defRPr sz="1600">
                <a:latin typeface="Verdana" pitchFamily="34" charset="0"/>
                <a:ea typeface="Verdana" pitchFamily="34" charset="0"/>
                <a:cs typeface="Verdana" pitchFamily="34" charset="0"/>
              </a:defRPr>
            </a:lvl2pPr>
            <a:lvl3pPr marL="1143000" indent="-685800">
              <a:buNone/>
              <a:defRPr sz="1600">
                <a:latin typeface="Verdana" pitchFamily="34" charset="0"/>
                <a:ea typeface="Verdana" pitchFamily="34" charset="0"/>
                <a:cs typeface="Verdana" pitchFamily="34" charset="0"/>
              </a:defRPr>
            </a:lvl3pPr>
            <a:lvl4pPr marL="1600200" indent="-911225">
              <a:buNone/>
              <a:defRPr sz="1600">
                <a:latin typeface="Verdana" pitchFamily="34" charset="0"/>
                <a:ea typeface="Verdana" pitchFamily="34" charset="0"/>
                <a:cs typeface="Verdana" pitchFamily="34" charset="0"/>
              </a:defRPr>
            </a:lvl4pPr>
            <a:lvl5pPr marL="2057400" indent="-1143000">
              <a:buNone/>
              <a:defRPr sz="1600">
                <a:latin typeface="Verdana" pitchFamily="34" charset="0"/>
                <a:ea typeface="Verdana" pitchFamily="34" charset="0"/>
                <a:cs typeface="Verdana" pitchFamily="34" charset="0"/>
              </a:defRPr>
            </a:lvl5pPr>
          </a:lstStyle>
          <a:p>
            <a:pPr lvl="0"/>
            <a:r>
              <a:rPr lang="en-US" dirty="0"/>
              <a:t>Paste chart here  (adjust width of this container as necessary)</a:t>
            </a:r>
          </a:p>
        </p:txBody>
      </p:sp>
      <p:sp>
        <p:nvSpPr>
          <p:cNvPr id="13" name="Date Placeholder 12"/>
          <p:cNvSpPr>
            <a:spLocks noGrp="1"/>
          </p:cNvSpPr>
          <p:nvPr>
            <p:ph type="dt" sz="half" idx="10"/>
          </p:nvPr>
        </p:nvSpPr>
        <p:spPr>
          <a:xfrm>
            <a:off x="457200" y="6324600"/>
            <a:ext cx="1219200" cy="304800"/>
          </a:xfrm>
        </p:spPr>
        <p:txBody>
          <a:bodyPr/>
          <a:lstStyle/>
          <a:p>
            <a:fld id="{2F5814D8-D17E-403D-BB23-DF0CDA7DEB2B}" type="datetime4">
              <a:rPr lang="en-US" smtClean="0"/>
              <a:pPr/>
              <a:t>February 25, 2021</a:t>
            </a:fld>
            <a:endParaRPr lang="en-US" dirty="0"/>
          </a:p>
        </p:txBody>
      </p:sp>
      <p:sp>
        <p:nvSpPr>
          <p:cNvPr id="14" name="Slide Number Placeholder 13"/>
          <p:cNvSpPr>
            <a:spLocks noGrp="1"/>
          </p:cNvSpPr>
          <p:nvPr>
            <p:ph type="sldNum" sz="quarter" idx="11"/>
          </p:nvPr>
        </p:nvSpPr>
        <p:spPr>
          <a:xfrm>
            <a:off x="4038600" y="6324600"/>
            <a:ext cx="1066800" cy="304800"/>
          </a:xfrm>
        </p:spPr>
        <p:txBody>
          <a:bodyPr/>
          <a:lstStyle/>
          <a:p>
            <a:fld id="{E2B37319-2E82-4D56-ADBC-557F98406E39}" type="slidenum">
              <a:rPr lang="en-US" smtClean="0"/>
              <a:pPr/>
              <a:t>‹#›</a:t>
            </a:fld>
            <a:endParaRPr lang="en-US"/>
          </a:p>
        </p:txBody>
      </p:sp>
      <p:sp>
        <p:nvSpPr>
          <p:cNvPr id="16" name="Title 15"/>
          <p:cNvSpPr>
            <a:spLocks noGrp="1"/>
          </p:cNvSpPr>
          <p:nvPr>
            <p:ph type="title" hasCustomPrompt="1"/>
          </p:nvPr>
        </p:nvSpPr>
        <p:spPr/>
        <p:txBody>
          <a:bodyPr/>
          <a:lstStyle>
            <a:lvl1pPr>
              <a:defRPr/>
            </a:lvl1pPr>
          </a:lstStyle>
          <a:p>
            <a:r>
              <a:rPr lang="en-US" dirty="0"/>
              <a:t>Click to edit chart title</a:t>
            </a:r>
          </a:p>
        </p:txBody>
      </p:sp>
      <p:sp>
        <p:nvSpPr>
          <p:cNvPr id="8" name="Text Placeholder 7"/>
          <p:cNvSpPr>
            <a:spLocks noGrp="1"/>
          </p:cNvSpPr>
          <p:nvPr>
            <p:ph type="body" sz="quarter" idx="13"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and graph">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0" y="1447801"/>
            <a:ext cx="8229600" cy="4343401"/>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800" b="1">
                <a:latin typeface="+mn-lt"/>
                <a:ea typeface="Verdana" pitchFamily="34" charset="0"/>
                <a:cs typeface="Arial" pitchFamily="34" charset="0"/>
              </a:defRPr>
            </a:lvl1pPr>
            <a:lvl2pPr marL="742950" indent="-573088">
              <a:buNone/>
              <a:defRPr sz="1600">
                <a:latin typeface="Verdana" pitchFamily="34" charset="0"/>
                <a:ea typeface="Verdana" pitchFamily="34" charset="0"/>
                <a:cs typeface="Verdana" pitchFamily="34" charset="0"/>
              </a:defRPr>
            </a:lvl2pPr>
            <a:lvl3pPr marL="1143000" indent="-685800">
              <a:buNone/>
              <a:defRPr sz="1600">
                <a:latin typeface="Verdana" pitchFamily="34" charset="0"/>
                <a:ea typeface="Verdana" pitchFamily="34" charset="0"/>
                <a:cs typeface="Verdana" pitchFamily="34" charset="0"/>
              </a:defRPr>
            </a:lvl3pPr>
            <a:lvl4pPr marL="1600200" indent="-911225">
              <a:buNone/>
              <a:defRPr sz="1600">
                <a:latin typeface="Verdana" pitchFamily="34" charset="0"/>
                <a:ea typeface="Verdana" pitchFamily="34" charset="0"/>
                <a:cs typeface="Verdana" pitchFamily="34" charset="0"/>
              </a:defRPr>
            </a:lvl4pPr>
            <a:lvl5pPr marL="2057400" indent="-1143000">
              <a:buNone/>
              <a:defRPr sz="1600">
                <a:latin typeface="Verdana" pitchFamily="34" charset="0"/>
                <a:ea typeface="Verdana" pitchFamily="34" charset="0"/>
                <a:cs typeface="Verdana" pitchFamily="34" charset="0"/>
              </a:defRPr>
            </a:lvl5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a:t>Paste chart here (adjust width of this container as necessary)</a:t>
            </a:r>
          </a:p>
        </p:txBody>
      </p:sp>
      <p:sp>
        <p:nvSpPr>
          <p:cNvPr id="13" name="Date Placeholder 12"/>
          <p:cNvSpPr>
            <a:spLocks noGrp="1"/>
          </p:cNvSpPr>
          <p:nvPr>
            <p:ph type="dt" sz="half" idx="10"/>
          </p:nvPr>
        </p:nvSpPr>
        <p:spPr>
          <a:xfrm>
            <a:off x="457200" y="6324600"/>
            <a:ext cx="1219200" cy="304800"/>
          </a:xfrm>
        </p:spPr>
        <p:txBody>
          <a:bodyPr/>
          <a:lstStyle/>
          <a:p>
            <a:fld id="{2F5814D8-D17E-403D-BB23-DF0CDA7DEB2B}" type="datetime4">
              <a:rPr lang="en-US" smtClean="0"/>
              <a:pPr/>
              <a:t>February 25, 2021</a:t>
            </a:fld>
            <a:endParaRPr lang="en-US"/>
          </a:p>
        </p:txBody>
      </p:sp>
      <p:sp>
        <p:nvSpPr>
          <p:cNvPr id="14" name="Slide Number Placeholder 13"/>
          <p:cNvSpPr>
            <a:spLocks noGrp="1"/>
          </p:cNvSpPr>
          <p:nvPr>
            <p:ph type="sldNum" sz="quarter" idx="11"/>
          </p:nvPr>
        </p:nvSpPr>
        <p:spPr>
          <a:xfrm>
            <a:off x="4038600" y="6324600"/>
            <a:ext cx="1066800" cy="304800"/>
          </a:xfrm>
        </p:spPr>
        <p:txBody>
          <a:bodyPr/>
          <a:lstStyle/>
          <a:p>
            <a:fld id="{E2B37319-2E82-4D56-ADBC-557F98406E39}" type="slidenum">
              <a:rPr lang="en-US" smtClean="0"/>
              <a:pPr/>
              <a:t>‹#›</a:t>
            </a:fld>
            <a:endParaRPr lang="en-US"/>
          </a:p>
        </p:txBody>
      </p:sp>
      <p:sp>
        <p:nvSpPr>
          <p:cNvPr id="16" name="Title 15"/>
          <p:cNvSpPr>
            <a:spLocks noGrp="1"/>
          </p:cNvSpPr>
          <p:nvPr>
            <p:ph type="title" hasCustomPrompt="1"/>
          </p:nvPr>
        </p:nvSpPr>
        <p:spPr/>
        <p:txBody>
          <a:bodyPr/>
          <a:lstStyle>
            <a:lvl1pPr>
              <a:defRPr/>
            </a:lvl1pPr>
          </a:lstStyle>
          <a:p>
            <a:r>
              <a:rPr lang="en-US" dirty="0"/>
              <a:t>Click to edit chart title</a:t>
            </a:r>
          </a:p>
        </p:txBody>
      </p:sp>
      <p:sp>
        <p:nvSpPr>
          <p:cNvPr id="18" name="Text Placeholder 17"/>
          <p:cNvSpPr>
            <a:spLocks noGrp="1"/>
          </p:cNvSpPr>
          <p:nvPr>
            <p:ph type="body" sz="quarter" idx="13" hasCustomPrompt="1"/>
          </p:nvPr>
        </p:nvSpPr>
        <p:spPr>
          <a:xfrm>
            <a:off x="457200" y="914400"/>
            <a:ext cx="8229600" cy="533400"/>
          </a:xfrm>
        </p:spPr>
        <p:txBody>
          <a:bodyPr anchor="b"/>
          <a:lstStyle>
            <a:lvl1pPr algn="ctr">
              <a:defRPr b="0" i="1">
                <a:solidFill>
                  <a:schemeClr val="bg1">
                    <a:lumMod val="50000"/>
                  </a:schemeClr>
                </a:solidFill>
                <a:latin typeface="Georgia" pitchFamily="18" charset="0"/>
              </a:defRPr>
            </a:lvl1pPr>
          </a:lstStyle>
          <a:p>
            <a:pPr lvl="0"/>
            <a:r>
              <a:rPr lang="en-US" dirty="0"/>
              <a:t>Click to edit subtitle</a:t>
            </a:r>
          </a:p>
        </p:txBody>
      </p:sp>
      <p:sp>
        <p:nvSpPr>
          <p:cNvPr id="8" name="Text Placeholder 7"/>
          <p:cNvSpPr>
            <a:spLocks noGrp="1"/>
          </p:cNvSpPr>
          <p:nvPr>
            <p:ph type="body" sz="quarter" idx="14"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2438402"/>
            <a:ext cx="7772400" cy="990599"/>
          </a:xfrm>
        </p:spPr>
        <p:txBody>
          <a:bodyPr anchor="t">
            <a:normAutofit/>
          </a:bodyPr>
          <a:lstStyle>
            <a:lvl1pPr algn="ctr">
              <a:defRPr sz="2400" b="1" cap="all">
                <a:solidFill>
                  <a:schemeClr val="tx1"/>
                </a:solidFill>
              </a:defRPr>
            </a:lvl1pPr>
          </a:lstStyle>
          <a:p>
            <a:r>
              <a:rPr lang="en-US" dirty="0"/>
              <a:t>Click to edit Master </a:t>
            </a:r>
            <a:br>
              <a:rPr lang="en-US" dirty="0"/>
            </a:br>
            <a:r>
              <a:rPr lang="en-US" dirty="0"/>
              <a:t>SECTION title style</a:t>
            </a:r>
          </a:p>
        </p:txBody>
      </p:sp>
      <p:sp>
        <p:nvSpPr>
          <p:cNvPr id="3" name="Text Placeholder 2"/>
          <p:cNvSpPr>
            <a:spLocks noGrp="1"/>
          </p:cNvSpPr>
          <p:nvPr>
            <p:ph type="body" idx="1" hasCustomPrompt="1"/>
          </p:nvPr>
        </p:nvSpPr>
        <p:spPr>
          <a:xfrm>
            <a:off x="722313" y="2081213"/>
            <a:ext cx="7772400" cy="357187"/>
          </a:xfrm>
        </p:spPr>
        <p:txBody>
          <a:bodyPr anchor="b">
            <a:normAutofit/>
          </a:bodyPr>
          <a:lstStyle>
            <a:lvl1pPr marL="0" indent="0" algn="ctr">
              <a:buNone/>
              <a:defRPr sz="1400" b="0" baseline="0">
                <a:solidFill>
                  <a:schemeClr val="bg1">
                    <a:lumMod val="75000"/>
                  </a:schemeClr>
                </a:solidFill>
                <a:latin typeface="+mj-lt"/>
                <a:ea typeface="Verdana" pitchFamily="34" charset="0"/>
                <a:cs typeface="Verdan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subsection kicker style</a:t>
            </a:r>
          </a:p>
        </p:txBody>
      </p:sp>
      <p:sp>
        <p:nvSpPr>
          <p:cNvPr id="4" name="Date Placeholder 3"/>
          <p:cNvSpPr>
            <a:spLocks noGrp="1"/>
          </p:cNvSpPr>
          <p:nvPr>
            <p:ph type="dt" sz="half" idx="10"/>
          </p:nvPr>
        </p:nvSpPr>
        <p:spPr>
          <a:xfrm>
            <a:off x="457200" y="6248400"/>
            <a:ext cx="1219200" cy="365125"/>
          </a:xfrm>
        </p:spPr>
        <p:txBody>
          <a:bodyPr/>
          <a:lstStyle/>
          <a:p>
            <a:fld id="{72DEDA58-0F44-4E6F-A662-CD004C5E500D}" type="datetime4">
              <a:rPr lang="en-US" smtClean="0"/>
              <a:pPr/>
              <a:t>February 25, 2021</a:t>
            </a:fld>
            <a:endParaRPr lang="en-US" dirty="0"/>
          </a:p>
        </p:txBody>
      </p:sp>
      <p:sp>
        <p:nvSpPr>
          <p:cNvPr id="5" name="Footer Placeholder 4"/>
          <p:cNvSpPr>
            <a:spLocks noGrp="1"/>
          </p:cNvSpPr>
          <p:nvPr>
            <p:ph type="ftr" sz="quarter" idx="11"/>
          </p:nvPr>
        </p:nvSpPr>
        <p:spPr>
          <a:xfrm>
            <a:off x="1752600" y="6248400"/>
            <a:ext cx="5715000" cy="365125"/>
          </a:xfrm>
          <a:prstGeom prst="rect">
            <a:avLst/>
          </a:prstGeom>
        </p:spPr>
        <p:txBody>
          <a:bodyPr/>
          <a:lstStyle/>
          <a:p>
            <a:r>
              <a:rPr lang="en-US"/>
              <a:t>www.pewproject.org</a:t>
            </a:r>
            <a:endParaRPr lang="en-US" dirty="0"/>
          </a:p>
        </p:txBody>
      </p:sp>
      <p:sp>
        <p:nvSpPr>
          <p:cNvPr id="6" name="Slide Number Placeholder 5"/>
          <p:cNvSpPr>
            <a:spLocks noGrp="1"/>
          </p:cNvSpPr>
          <p:nvPr>
            <p:ph type="sldNum" sz="quarter" idx="12"/>
          </p:nvPr>
        </p:nvSpPr>
        <p:spPr/>
        <p:txBody>
          <a:bodyPr/>
          <a:lstStyle/>
          <a:p>
            <a:fld id="{E2B37319-2E82-4D56-ADBC-557F98406E39}" type="slidenum">
              <a:rPr lang="en-US" smtClean="0"/>
              <a:pPr/>
              <a:t>‹#›</a:t>
            </a:fld>
            <a:endParaRPr lang="en-US"/>
          </a:p>
        </p:txBody>
      </p:sp>
      <p:cxnSp>
        <p:nvCxnSpPr>
          <p:cNvPr id="12" name="Straight Connector 11"/>
          <p:cNvCxnSpPr/>
          <p:nvPr userDrawn="1"/>
        </p:nvCxnSpPr>
        <p:spPr>
          <a:xfrm>
            <a:off x="152400" y="3429000"/>
            <a:ext cx="8839200" cy="0"/>
          </a:xfrm>
          <a:prstGeom prst="line">
            <a:avLst/>
          </a:prstGeom>
          <a:ln w="952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52400" y="1981200"/>
            <a:ext cx="8839200" cy="0"/>
          </a:xfrm>
          <a:prstGeom prst="line">
            <a:avLst/>
          </a:prstGeom>
          <a:ln w="952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rot="5400000">
            <a:off x="4305300" y="2019300"/>
            <a:ext cx="533400" cy="883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graph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slide title</a:t>
            </a:r>
          </a:p>
        </p:txBody>
      </p:sp>
      <p:sp>
        <p:nvSpPr>
          <p:cNvPr id="3" name="Text Placeholder 2"/>
          <p:cNvSpPr>
            <a:spLocks noGrp="1"/>
          </p:cNvSpPr>
          <p:nvPr>
            <p:ph type="body" idx="1" hasCustomPrompt="1"/>
          </p:nvPr>
        </p:nvSpPr>
        <p:spPr>
          <a:xfrm>
            <a:off x="457200" y="1219200"/>
            <a:ext cx="4040188" cy="639763"/>
          </a:xfrm>
        </p:spPr>
        <p:txBody>
          <a:bodyPr anchor="b">
            <a:noAutofit/>
          </a:bodyPr>
          <a:lstStyle>
            <a:lvl1pPr marL="0" indent="0">
              <a:buNone/>
              <a:defRPr sz="1800" b="0">
                <a:latin typeface="+mj-lt"/>
                <a:ea typeface="Verdana"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chart title</a:t>
            </a:r>
          </a:p>
        </p:txBody>
      </p:sp>
      <p:sp>
        <p:nvSpPr>
          <p:cNvPr id="4" name="Content Placeholder 3"/>
          <p:cNvSpPr>
            <a:spLocks noGrp="1"/>
          </p:cNvSpPr>
          <p:nvPr>
            <p:ph sz="half" idx="2" hasCustomPrompt="1"/>
          </p:nvPr>
        </p:nvSpPr>
        <p:spPr>
          <a:xfrm>
            <a:off x="457200" y="1828801"/>
            <a:ext cx="4040188" cy="3962401"/>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600" b="0" baseline="0">
                <a:latin typeface="+mj-lt"/>
                <a:ea typeface="Verdana" pitchFamily="34" charset="0"/>
                <a:cs typeface="Verdana" pitchFamily="34" charset="0"/>
              </a:defRPr>
            </a:lvl1pPr>
            <a:lvl2pPr>
              <a:buNone/>
              <a:defRPr sz="1400">
                <a:latin typeface="Verdana" pitchFamily="34" charset="0"/>
                <a:ea typeface="Verdana" pitchFamily="34" charset="0"/>
                <a:cs typeface="Verdana" pitchFamily="34" charset="0"/>
              </a:defRPr>
            </a:lvl2pPr>
            <a:lvl3pPr>
              <a:buNone/>
              <a:defRPr sz="1400">
                <a:latin typeface="Verdana" pitchFamily="34" charset="0"/>
                <a:ea typeface="Verdana" pitchFamily="34" charset="0"/>
                <a:cs typeface="Verdana" pitchFamily="34" charset="0"/>
              </a:defRPr>
            </a:lvl3pPr>
            <a:lvl4pPr>
              <a:buNone/>
              <a:defRPr sz="1400">
                <a:latin typeface="Verdana" pitchFamily="34" charset="0"/>
                <a:ea typeface="Verdana" pitchFamily="34" charset="0"/>
                <a:cs typeface="Verdana" pitchFamily="34" charset="0"/>
              </a:defRPr>
            </a:lvl4pPr>
            <a:lvl5pPr>
              <a:buNone/>
              <a:defRPr sz="1400">
                <a:latin typeface="Verdana" pitchFamily="34" charset="0"/>
                <a:ea typeface="Verdana" pitchFamily="34" charset="0"/>
                <a:cs typeface="Verdana" pitchFamily="34" charset="0"/>
              </a:defRPr>
            </a:lvl5pPr>
            <a:lvl6pPr>
              <a:defRPr sz="1600"/>
            </a:lvl6pPr>
            <a:lvl7pPr>
              <a:defRPr sz="1600"/>
            </a:lvl7pPr>
            <a:lvl8pPr>
              <a:defRPr sz="1600"/>
            </a:lvl8pPr>
            <a:lvl9pPr>
              <a:defRPr sz="1600"/>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a:t>Paste chart here OR</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4645027" y="1219200"/>
            <a:ext cx="4041775" cy="639763"/>
          </a:xfrm>
        </p:spPr>
        <p:txBody>
          <a:bodyPr anchor="b">
            <a:normAutofit/>
          </a:bodyPr>
          <a:lstStyle>
            <a:lvl1pPr marL="0" indent="0">
              <a:buNone/>
              <a:defRPr sz="1800" b="0">
                <a:latin typeface="+mj-lt"/>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chart title</a:t>
            </a:r>
          </a:p>
        </p:txBody>
      </p:sp>
      <p:sp>
        <p:nvSpPr>
          <p:cNvPr id="6" name="Content Placeholder 5"/>
          <p:cNvSpPr>
            <a:spLocks noGrp="1"/>
          </p:cNvSpPr>
          <p:nvPr>
            <p:ph sz="quarter" idx="4" hasCustomPrompt="1"/>
          </p:nvPr>
        </p:nvSpPr>
        <p:spPr>
          <a:xfrm>
            <a:off x="4645027" y="1828801"/>
            <a:ext cx="4041775" cy="3962400"/>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600" b="0">
                <a:latin typeface="+mj-lt"/>
                <a:ea typeface="Verdana" pitchFamily="34" charset="0"/>
                <a:cs typeface="Verdana" pitchFamily="34" charset="0"/>
              </a:defRPr>
            </a:lvl1pPr>
            <a:lvl2pPr>
              <a:defRPr sz="1400">
                <a:latin typeface="Verdana" pitchFamily="34" charset="0"/>
                <a:ea typeface="Verdana" pitchFamily="34" charset="0"/>
                <a:cs typeface="Verdana" pitchFamily="34" charset="0"/>
              </a:defRPr>
            </a:lvl2pPr>
            <a:lvl3pPr>
              <a:defRPr sz="1400">
                <a:latin typeface="Verdana" pitchFamily="34" charset="0"/>
                <a:ea typeface="Verdana" pitchFamily="34" charset="0"/>
                <a:cs typeface="Verdana" pitchFamily="34" charset="0"/>
              </a:defRPr>
            </a:lvl3pPr>
            <a:lvl4pPr>
              <a:defRPr sz="1400">
                <a:latin typeface="Verdana" pitchFamily="34" charset="0"/>
                <a:ea typeface="Verdana" pitchFamily="34" charset="0"/>
                <a:cs typeface="Verdana" pitchFamily="34" charset="0"/>
              </a:defRPr>
            </a:lvl4pPr>
            <a:lvl5pPr>
              <a:defRPr sz="1400">
                <a:latin typeface="Verdana" pitchFamily="34" charset="0"/>
                <a:ea typeface="Verdana" pitchFamily="34" charset="0"/>
                <a:cs typeface="Verdana" pitchFamily="34" charset="0"/>
              </a:defRPr>
            </a:lvl5pPr>
            <a:lvl6pPr>
              <a:defRPr sz="1600"/>
            </a:lvl6pPr>
            <a:lvl7pPr>
              <a:defRPr sz="1600"/>
            </a:lvl7pPr>
            <a:lvl8pPr>
              <a:defRPr sz="1600"/>
            </a:lvl8pPr>
            <a:lvl9pPr>
              <a:defRPr sz="1600"/>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a:t>Paste chart here OR</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a:xfrm>
            <a:off x="457200" y="6248400"/>
            <a:ext cx="1219200" cy="365125"/>
          </a:xfrm>
        </p:spPr>
        <p:txBody>
          <a:bodyPr/>
          <a:lstStyle/>
          <a:p>
            <a:fld id="{9B855AF8-0094-43D5-8F89-5AB58B08CE88}" type="datetime4">
              <a:rPr lang="en-US" smtClean="0"/>
              <a:pPr/>
              <a:t>February 25, 2021</a:t>
            </a:fld>
            <a:endParaRPr lang="en-US"/>
          </a:p>
        </p:txBody>
      </p:sp>
      <p:sp>
        <p:nvSpPr>
          <p:cNvPr id="9" name="Slide Number Placeholder 8"/>
          <p:cNvSpPr>
            <a:spLocks noGrp="1"/>
          </p:cNvSpPr>
          <p:nvPr>
            <p:ph type="sldNum" sz="quarter" idx="12"/>
          </p:nvPr>
        </p:nvSpPr>
        <p:spPr>
          <a:xfrm>
            <a:off x="4038600" y="6248400"/>
            <a:ext cx="1066800" cy="365125"/>
          </a:xfrm>
        </p:spPr>
        <p:txBody>
          <a:bodyPr/>
          <a:lstStyle/>
          <a:p>
            <a:fld id="{E2B37319-2E82-4D56-ADBC-557F98406E39}" type="slidenum">
              <a:rPr lang="en-US" smtClean="0"/>
              <a:pPr/>
              <a:t>‹#›</a:t>
            </a:fld>
            <a:endParaRPr lang="en-US"/>
          </a:p>
        </p:txBody>
      </p:sp>
      <p:sp>
        <p:nvSpPr>
          <p:cNvPr id="10" name="Text Placeholder 7"/>
          <p:cNvSpPr>
            <a:spLocks noGrp="1"/>
          </p:cNvSpPr>
          <p:nvPr>
            <p:ph type="body" sz="quarter" idx="13"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nd 2 graph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slide title</a:t>
            </a:r>
          </a:p>
        </p:txBody>
      </p:sp>
      <p:sp>
        <p:nvSpPr>
          <p:cNvPr id="5" name="Date Placeholder 4"/>
          <p:cNvSpPr>
            <a:spLocks noGrp="1"/>
          </p:cNvSpPr>
          <p:nvPr>
            <p:ph type="dt" sz="half" idx="10"/>
          </p:nvPr>
        </p:nvSpPr>
        <p:spPr>
          <a:xfrm>
            <a:off x="457200" y="6248400"/>
            <a:ext cx="1219200" cy="365125"/>
          </a:xfrm>
        </p:spPr>
        <p:txBody>
          <a:bodyPr/>
          <a:lstStyle/>
          <a:p>
            <a:fld id="{8B82A246-B949-4BE4-BEA5-462CF74F3E30}" type="datetime4">
              <a:rPr lang="en-US" smtClean="0"/>
              <a:pPr/>
              <a:t>February 25, 2021</a:t>
            </a:fld>
            <a:endParaRPr lang="en-US"/>
          </a:p>
        </p:txBody>
      </p:sp>
      <p:sp>
        <p:nvSpPr>
          <p:cNvPr id="7" name="Slide Number Placeholder 6"/>
          <p:cNvSpPr>
            <a:spLocks noGrp="1"/>
          </p:cNvSpPr>
          <p:nvPr>
            <p:ph type="sldNum" sz="quarter" idx="12"/>
          </p:nvPr>
        </p:nvSpPr>
        <p:spPr>
          <a:xfrm>
            <a:off x="4038600" y="6248400"/>
            <a:ext cx="1066800" cy="365125"/>
          </a:xfrm>
        </p:spPr>
        <p:txBody>
          <a:bodyPr/>
          <a:lstStyle/>
          <a:p>
            <a:fld id="{E2B37319-2E82-4D56-ADBC-557F98406E39}" type="slidenum">
              <a:rPr lang="en-US" smtClean="0"/>
              <a:pPr/>
              <a:t>‹#›</a:t>
            </a:fld>
            <a:endParaRPr lang="en-US"/>
          </a:p>
        </p:txBody>
      </p:sp>
      <p:sp>
        <p:nvSpPr>
          <p:cNvPr id="9" name="Text Placeholder 8"/>
          <p:cNvSpPr>
            <a:spLocks noGrp="1"/>
          </p:cNvSpPr>
          <p:nvPr>
            <p:ph type="body" sz="quarter" idx="13" hasCustomPrompt="1"/>
          </p:nvPr>
        </p:nvSpPr>
        <p:spPr>
          <a:xfrm>
            <a:off x="457200" y="990600"/>
            <a:ext cx="8229600" cy="457200"/>
          </a:xfrm>
        </p:spPr>
        <p:txBody>
          <a:bodyPr anchor="b"/>
          <a:lstStyle>
            <a:lvl1pPr algn="ctr">
              <a:defRPr b="0" i="1">
                <a:solidFill>
                  <a:schemeClr val="bg1">
                    <a:lumMod val="50000"/>
                  </a:schemeClr>
                </a:solidFill>
                <a:latin typeface="Georgia" pitchFamily="18" charset="0"/>
              </a:defRPr>
            </a:lvl1pPr>
          </a:lstStyle>
          <a:p>
            <a:pPr lvl="0"/>
            <a:r>
              <a:rPr lang="en-US" dirty="0"/>
              <a:t>Click to edit subtitle</a:t>
            </a:r>
          </a:p>
        </p:txBody>
      </p:sp>
      <p:sp>
        <p:nvSpPr>
          <p:cNvPr id="10" name="Text Placeholder 2"/>
          <p:cNvSpPr>
            <a:spLocks noGrp="1"/>
          </p:cNvSpPr>
          <p:nvPr>
            <p:ph type="body" idx="1" hasCustomPrompt="1"/>
          </p:nvPr>
        </p:nvSpPr>
        <p:spPr>
          <a:xfrm>
            <a:off x="457200" y="1295400"/>
            <a:ext cx="4040188" cy="639763"/>
          </a:xfrm>
        </p:spPr>
        <p:txBody>
          <a:bodyPr anchor="b">
            <a:noAutofit/>
          </a:bodyPr>
          <a:lstStyle>
            <a:lvl1pPr marL="0" indent="0">
              <a:buNone/>
              <a:defRPr sz="1800" b="0" baseline="0">
                <a:latin typeface="+mj-lt"/>
                <a:ea typeface="Verdana"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chart title</a:t>
            </a:r>
          </a:p>
        </p:txBody>
      </p:sp>
      <p:sp>
        <p:nvSpPr>
          <p:cNvPr id="11" name="Content Placeholder 3"/>
          <p:cNvSpPr>
            <a:spLocks noGrp="1"/>
          </p:cNvSpPr>
          <p:nvPr>
            <p:ph sz="half" idx="2" hasCustomPrompt="1"/>
          </p:nvPr>
        </p:nvSpPr>
        <p:spPr>
          <a:xfrm>
            <a:off x="457200" y="1905001"/>
            <a:ext cx="4040188" cy="3886200"/>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600" b="0">
                <a:latin typeface="+mj-lt"/>
                <a:ea typeface="Verdana" pitchFamily="34" charset="0"/>
                <a:cs typeface="Verdana" pitchFamily="34" charset="0"/>
              </a:defRPr>
            </a:lvl1pPr>
            <a:lvl2pPr>
              <a:buNone/>
              <a:defRPr sz="1400">
                <a:latin typeface="Verdana" pitchFamily="34" charset="0"/>
                <a:ea typeface="Verdana" pitchFamily="34" charset="0"/>
                <a:cs typeface="Verdana" pitchFamily="34" charset="0"/>
              </a:defRPr>
            </a:lvl2pPr>
            <a:lvl3pPr>
              <a:buNone/>
              <a:defRPr sz="1400">
                <a:latin typeface="Verdana" pitchFamily="34" charset="0"/>
                <a:ea typeface="Verdana" pitchFamily="34" charset="0"/>
                <a:cs typeface="Verdana" pitchFamily="34" charset="0"/>
              </a:defRPr>
            </a:lvl3pPr>
            <a:lvl4pPr>
              <a:buNone/>
              <a:defRPr sz="1400">
                <a:latin typeface="Verdana" pitchFamily="34" charset="0"/>
                <a:ea typeface="Verdana" pitchFamily="34" charset="0"/>
                <a:cs typeface="Verdana" pitchFamily="34" charset="0"/>
              </a:defRPr>
            </a:lvl4pPr>
            <a:lvl5pPr>
              <a:buNone/>
              <a:defRPr sz="1400">
                <a:latin typeface="Verdana" pitchFamily="34" charset="0"/>
                <a:ea typeface="Verdana" pitchFamily="34" charset="0"/>
                <a:cs typeface="Verdana" pitchFamily="34" charset="0"/>
              </a:defRPr>
            </a:lvl5pPr>
            <a:lvl6pPr>
              <a:defRPr sz="1600"/>
            </a:lvl6pPr>
            <a:lvl7pPr>
              <a:defRPr sz="1600"/>
            </a:lvl7pPr>
            <a:lvl8pPr>
              <a:defRPr sz="1600"/>
            </a:lvl8pPr>
            <a:lvl9pPr>
              <a:defRPr sz="1600"/>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a:t>Paste chart here OR</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4"/>
          <p:cNvSpPr>
            <a:spLocks noGrp="1"/>
          </p:cNvSpPr>
          <p:nvPr>
            <p:ph type="body" sz="quarter" idx="3" hasCustomPrompt="1"/>
          </p:nvPr>
        </p:nvSpPr>
        <p:spPr>
          <a:xfrm>
            <a:off x="4645027" y="1295400"/>
            <a:ext cx="4041775" cy="639763"/>
          </a:xfrm>
        </p:spPr>
        <p:txBody>
          <a:bodyPr anchor="b">
            <a:normAutofit/>
          </a:bodyPr>
          <a:lstStyle>
            <a:lvl1pPr marL="0" indent="0">
              <a:buNone/>
              <a:defRPr sz="1800" b="0">
                <a:latin typeface="+mj-lt"/>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chart title</a:t>
            </a:r>
          </a:p>
        </p:txBody>
      </p:sp>
      <p:sp>
        <p:nvSpPr>
          <p:cNvPr id="13" name="Content Placeholder 5"/>
          <p:cNvSpPr>
            <a:spLocks noGrp="1"/>
          </p:cNvSpPr>
          <p:nvPr>
            <p:ph sz="quarter" idx="4" hasCustomPrompt="1"/>
          </p:nvPr>
        </p:nvSpPr>
        <p:spPr>
          <a:xfrm>
            <a:off x="4645027" y="1905001"/>
            <a:ext cx="4041775" cy="3886200"/>
          </a:xfr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600" b="0">
                <a:latin typeface="+mj-lt"/>
                <a:ea typeface="Verdana" pitchFamily="34" charset="0"/>
                <a:cs typeface="Verdana" pitchFamily="34" charset="0"/>
              </a:defRPr>
            </a:lvl1pPr>
            <a:lvl2pPr>
              <a:defRPr sz="1400">
                <a:latin typeface="Verdana" pitchFamily="34" charset="0"/>
                <a:ea typeface="Verdana" pitchFamily="34" charset="0"/>
                <a:cs typeface="Verdana" pitchFamily="34" charset="0"/>
              </a:defRPr>
            </a:lvl2pPr>
            <a:lvl3pPr>
              <a:defRPr sz="1400">
                <a:latin typeface="Verdana" pitchFamily="34" charset="0"/>
                <a:ea typeface="Verdana" pitchFamily="34" charset="0"/>
                <a:cs typeface="Verdana" pitchFamily="34" charset="0"/>
              </a:defRPr>
            </a:lvl3pPr>
            <a:lvl4pPr>
              <a:defRPr sz="1400">
                <a:latin typeface="Verdana" pitchFamily="34" charset="0"/>
                <a:ea typeface="Verdana" pitchFamily="34" charset="0"/>
                <a:cs typeface="Verdana" pitchFamily="34" charset="0"/>
              </a:defRPr>
            </a:lvl4pPr>
            <a:lvl5pPr>
              <a:defRPr sz="1400">
                <a:latin typeface="Verdana" pitchFamily="34" charset="0"/>
                <a:ea typeface="Verdana" pitchFamily="34" charset="0"/>
                <a:cs typeface="Verdana" pitchFamily="34" charset="0"/>
              </a:defRPr>
            </a:lvl5pPr>
            <a:lvl6pPr>
              <a:defRPr sz="1600"/>
            </a:lvl6pPr>
            <a:lvl7pPr>
              <a:defRPr sz="1600"/>
            </a:lvl7pPr>
            <a:lvl8pPr>
              <a:defRPr sz="1600"/>
            </a:lvl8pPr>
            <a:lvl9pPr>
              <a:defRPr sz="1600"/>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a:t>Paste chart here OR</a:t>
            </a:r>
          </a:p>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7"/>
          <p:cNvSpPr>
            <a:spLocks noGrp="1"/>
          </p:cNvSpPr>
          <p:nvPr>
            <p:ph type="body" sz="quarter" idx="14"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slide title</a:t>
            </a:r>
          </a:p>
        </p:txBody>
      </p:sp>
      <p:sp>
        <p:nvSpPr>
          <p:cNvPr id="3" name="Date Placeholder 2"/>
          <p:cNvSpPr>
            <a:spLocks noGrp="1"/>
          </p:cNvSpPr>
          <p:nvPr>
            <p:ph type="dt" sz="half" idx="10"/>
          </p:nvPr>
        </p:nvSpPr>
        <p:spPr/>
        <p:txBody>
          <a:bodyPr/>
          <a:lstStyle/>
          <a:p>
            <a:fld id="{215D86A1-AE8F-46E8-BA76-B9B2DF704D0B}" type="datetime4">
              <a:rPr lang="en-US" smtClean="0"/>
              <a:pPr/>
              <a:t>February 25, 2021</a:t>
            </a:fld>
            <a:endParaRPr lang="en-US"/>
          </a:p>
        </p:txBody>
      </p:sp>
      <p:sp>
        <p:nvSpPr>
          <p:cNvPr id="5" name="Slide Number Placeholder 4"/>
          <p:cNvSpPr>
            <a:spLocks noGrp="1"/>
          </p:cNvSpPr>
          <p:nvPr>
            <p:ph type="sldNum" sz="quarter" idx="12"/>
          </p:nvPr>
        </p:nvSpPr>
        <p:spPr>
          <a:xfrm>
            <a:off x="4038600" y="6248400"/>
            <a:ext cx="1066800" cy="365125"/>
          </a:xfrm>
        </p:spPr>
        <p:txBody>
          <a:bodyPr/>
          <a:lstStyle/>
          <a:p>
            <a:fld id="{E2B37319-2E82-4D56-ADBC-557F98406E39}" type="slidenum">
              <a:rPr lang="en-US" smtClean="0"/>
              <a:pPr/>
              <a:t>‹#›</a:t>
            </a:fld>
            <a:endParaRPr lang="en-US"/>
          </a:p>
        </p:txBody>
      </p:sp>
      <p:sp>
        <p:nvSpPr>
          <p:cNvPr id="6" name="Text Placeholder 7"/>
          <p:cNvSpPr>
            <a:spLocks noGrp="1"/>
          </p:cNvSpPr>
          <p:nvPr>
            <p:ph type="body" sz="quarter" idx="13"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6483D-303C-48F5-80BA-8D1BDECCD943}" type="datetime4">
              <a:rPr lang="en-US" smtClean="0"/>
              <a:pPr/>
              <a:t>February 25, 2021</a:t>
            </a:fld>
            <a:endParaRPr lang="en-US"/>
          </a:p>
        </p:txBody>
      </p:sp>
      <p:sp>
        <p:nvSpPr>
          <p:cNvPr id="4" name="Slide Number Placeholder 3"/>
          <p:cNvSpPr>
            <a:spLocks noGrp="1"/>
          </p:cNvSpPr>
          <p:nvPr>
            <p:ph type="sldNum" sz="quarter" idx="12"/>
          </p:nvPr>
        </p:nvSpPr>
        <p:spPr/>
        <p:txBody>
          <a:bodyPr/>
          <a:lstStyle/>
          <a:p>
            <a:fld id="{E2B37319-2E82-4D56-ADBC-557F98406E39}" type="slidenum">
              <a:rPr lang="en-US" smtClean="0"/>
              <a:pPr/>
              <a:t>‹#›</a:t>
            </a:fld>
            <a:endParaRPr lang="en-US"/>
          </a:p>
        </p:txBody>
      </p:sp>
      <p:sp>
        <p:nvSpPr>
          <p:cNvPr id="5" name="Text Placeholder 7"/>
          <p:cNvSpPr>
            <a:spLocks noGrp="1"/>
          </p:cNvSpPr>
          <p:nvPr>
            <p:ph type="body" sz="quarter" idx="13" hasCustomPrompt="1"/>
          </p:nvPr>
        </p:nvSpPr>
        <p:spPr>
          <a:xfrm>
            <a:off x="457200" y="5867400"/>
            <a:ext cx="7620000" cy="228600"/>
          </a:xfrm>
        </p:spPr>
        <p:txBody>
          <a:bodyPr/>
          <a:lstStyle>
            <a:lvl1pPr>
              <a:defRPr sz="1000" b="0" baseline="0">
                <a:latin typeface="+mn-lt"/>
              </a:defRPr>
            </a:lvl1pPr>
          </a:lstStyle>
          <a:p>
            <a:pPr lvl="0"/>
            <a:r>
              <a:rPr lang="en-US" dirty="0"/>
              <a:t>Click to add Source Note, etc</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7"/>
            <a:ext cx="8229600" cy="944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264276"/>
            <a:ext cx="1219200" cy="365125"/>
          </a:xfrm>
          <a:prstGeom prst="rect">
            <a:avLst/>
          </a:prstGeom>
        </p:spPr>
        <p:txBody>
          <a:bodyPr vert="horz" lIns="91440" tIns="45720" rIns="91440" bIns="45720" rtlCol="0" anchor="ctr"/>
          <a:lstStyle>
            <a:lvl1pPr algn="l">
              <a:defRPr sz="900">
                <a:solidFill>
                  <a:schemeClr val="tx1">
                    <a:lumMod val="65000"/>
                    <a:lumOff val="35000"/>
                  </a:schemeClr>
                </a:solidFill>
              </a:defRPr>
            </a:lvl1pPr>
          </a:lstStyle>
          <a:p>
            <a:fld id="{B0143470-16DF-460A-BC96-502A97480E6E}" type="datetime4">
              <a:rPr lang="en-US" smtClean="0"/>
              <a:pPr/>
              <a:t>February 25, 2021</a:t>
            </a:fld>
            <a:endParaRPr lang="en-US" dirty="0"/>
          </a:p>
        </p:txBody>
      </p:sp>
      <p:sp>
        <p:nvSpPr>
          <p:cNvPr id="6" name="Slide Number Placeholder 5"/>
          <p:cNvSpPr>
            <a:spLocks noGrp="1"/>
          </p:cNvSpPr>
          <p:nvPr>
            <p:ph type="sldNum" sz="quarter" idx="4"/>
          </p:nvPr>
        </p:nvSpPr>
        <p:spPr>
          <a:xfrm>
            <a:off x="4038600" y="6248400"/>
            <a:ext cx="1066800" cy="365125"/>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fld id="{E2B37319-2E82-4D56-ADBC-557F98406E39}" type="slidenum">
              <a:rPr lang="en-US" smtClean="0"/>
              <a:pPr/>
              <a:t>‹#›</a:t>
            </a:fld>
            <a:endParaRPr lang="en-US" dirty="0"/>
          </a:p>
        </p:txBody>
      </p:sp>
      <p:sp>
        <p:nvSpPr>
          <p:cNvPr id="7" name="Rectangle 6"/>
          <p:cNvSpPr/>
          <p:nvPr/>
        </p:nvSpPr>
        <p:spPr>
          <a:xfrm>
            <a:off x="0" y="0"/>
            <a:ext cx="152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991600" y="0"/>
            <a:ext cx="1524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rot="5400000">
            <a:off x="4495800" y="-4343400"/>
            <a:ext cx="152400" cy="8839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rot="5400000">
            <a:off x="4572000" y="2286000"/>
            <a:ext cx="152400" cy="899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152400" y="6248400"/>
            <a:ext cx="8839200" cy="0"/>
          </a:xfrm>
          <a:prstGeom prst="line">
            <a:avLst/>
          </a:prstGeom>
          <a:ln w="952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5" name="Picture 14"/>
          <p:cNvPicPr/>
          <p:nvPr/>
        </p:nvPicPr>
        <p:blipFill>
          <a:blip r:embed="rId14"/>
          <a:stretch>
            <a:fillRect/>
          </a:stretch>
        </p:blipFill>
        <p:spPr>
          <a:xfrm>
            <a:off x="7061200" y="6375400"/>
            <a:ext cx="1612900" cy="254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9" r:id="rId2"/>
    <p:sldLayoutId id="2147483658" r:id="rId3"/>
    <p:sldLayoutId id="2147483650" r:id="rId4"/>
    <p:sldLayoutId id="2147483651" r:id="rId5"/>
    <p:sldLayoutId id="2147483653" r:id="rId6"/>
    <p:sldLayoutId id="2147483652" r:id="rId7"/>
    <p:sldLayoutId id="2147483654" r:id="rId8"/>
    <p:sldLayoutId id="2147483655" r:id="rId9"/>
    <p:sldLayoutId id="2147483660" r:id="rId10"/>
    <p:sldLayoutId id="2147483664" r:id="rId11"/>
    <p:sldLayoutId id="2147483665" r:id="rId12"/>
  </p:sldLayoutIdLst>
  <p:hf hdr="0"/>
  <p:txStyles>
    <p:titleStyle>
      <a:lvl1pPr algn="ctr" defTabSz="914400" rtl="0" eaLnBrk="1" latinLnBrk="0" hangingPunct="1">
        <a:spcBef>
          <a:spcPct val="0"/>
        </a:spcBef>
        <a:buNone/>
        <a:defRPr sz="2400" b="0" kern="1200">
          <a:solidFill>
            <a:schemeClr val="tx1"/>
          </a:solidFill>
          <a:latin typeface="+mj-lt"/>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None/>
        <a:defRPr sz="1800" b="1"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14551"/>
            <a:ext cx="7086600" cy="1752600"/>
          </a:xfrm>
        </p:spPr>
        <p:txBody>
          <a:bodyPr/>
          <a:lstStyle/>
          <a:p>
            <a:pPr fontAlgn="auto">
              <a:spcAft>
                <a:spcPts val="0"/>
              </a:spcAft>
            </a:pPr>
            <a:r>
              <a:rPr lang="en-US" dirty="0"/>
              <a:t>Multiracial Americans</a:t>
            </a:r>
            <a:br>
              <a:rPr lang="en-US" dirty="0"/>
            </a:br>
            <a:r>
              <a:rPr lang="en-US" sz="2400" dirty="0"/>
              <a:t>One of the fastest growing racial or ethnic groups in the U.S., along with Asian Americans </a:t>
            </a:r>
            <a:endParaRPr lang="en-US" sz="2400" dirty="0">
              <a:solidFill>
                <a:prstClr val="black"/>
              </a:solidFill>
            </a:endParaRPr>
          </a:p>
        </p:txBody>
      </p:sp>
      <p:sp>
        <p:nvSpPr>
          <p:cNvPr id="10" name="Subtitle 9"/>
          <p:cNvSpPr>
            <a:spLocks noGrp="1"/>
          </p:cNvSpPr>
          <p:nvPr>
            <p:ph type="subTitle" idx="1"/>
          </p:nvPr>
        </p:nvSpPr>
        <p:spPr/>
        <p:txBody>
          <a:bodyPr/>
          <a:lstStyle/>
          <a:p>
            <a:r>
              <a:rPr lang="en-US" dirty="0"/>
              <a:t>Neil G. Ruiz</a:t>
            </a:r>
          </a:p>
        </p:txBody>
      </p:sp>
      <p:sp>
        <p:nvSpPr>
          <p:cNvPr id="11" name="Text Placeholder 10"/>
          <p:cNvSpPr>
            <a:spLocks noGrp="1"/>
          </p:cNvSpPr>
          <p:nvPr>
            <p:ph type="body" sz="quarter" idx="14"/>
          </p:nvPr>
        </p:nvSpPr>
        <p:spPr>
          <a:xfrm>
            <a:off x="609600" y="4191000"/>
            <a:ext cx="5029200" cy="304800"/>
          </a:xfrm>
        </p:spPr>
        <p:txBody>
          <a:bodyPr>
            <a:normAutofit fontScale="92500" lnSpcReduction="10000"/>
          </a:bodyPr>
          <a:lstStyle/>
          <a:p>
            <a:r>
              <a:rPr lang="en-US" dirty="0"/>
              <a:t>Associate Director of Global Migration &amp; Demography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Asian population in the U.S. has grown 72% since 2000</a:t>
            </a:r>
          </a:p>
        </p:txBody>
      </p:sp>
      <p:graphicFrame>
        <p:nvGraphicFramePr>
          <p:cNvPr id="6" name="Chart 5"/>
          <p:cNvGraphicFramePr/>
          <p:nvPr>
            <p:extLst>
              <p:ext uri="{D42A27DB-BD31-4B8C-83A1-F6EECF244321}">
                <p14:modId xmlns:p14="http://schemas.microsoft.com/office/powerpoint/2010/main" val="2157308602"/>
              </p:ext>
            </p:extLst>
          </p:nvPr>
        </p:nvGraphicFramePr>
        <p:xfrm>
          <a:off x="457200" y="1019175"/>
          <a:ext cx="8229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 Placeholder 6"/>
          <p:cNvSpPr txBox="1">
            <a:spLocks/>
          </p:cNvSpPr>
          <p:nvPr/>
        </p:nvSpPr>
        <p:spPr>
          <a:xfrm>
            <a:off x="457200" y="990600"/>
            <a:ext cx="8229600" cy="533400"/>
          </a:xfrm>
          <a:prstGeom prst="rect">
            <a:avLst/>
          </a:prstGeom>
        </p:spPr>
        <p:txBody>
          <a:bodyPr/>
          <a:lstStyle>
            <a:lvl1pPr marL="342900" indent="-342900" algn="l" defTabSz="914400" rtl="0" eaLnBrk="1" latinLnBrk="0" hangingPunct="1">
              <a:spcBef>
                <a:spcPct val="20000"/>
              </a:spcBef>
              <a:buFont typeface="Arial" pitchFamily="34" charset="0"/>
              <a:buNone/>
              <a:defRPr sz="1800" b="1"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b="0" i="1" dirty="0">
                <a:solidFill>
                  <a:schemeClr val="bg1">
                    <a:lumMod val="50000"/>
                  </a:schemeClr>
                </a:solidFill>
                <a:latin typeface="Georgia" panose="02040502050405020303" pitchFamily="18" charset="0"/>
              </a:rPr>
              <a:t>In thousands</a:t>
            </a:r>
          </a:p>
        </p:txBody>
      </p:sp>
      <p:graphicFrame>
        <p:nvGraphicFramePr>
          <p:cNvPr id="12" name="Table 11"/>
          <p:cNvGraphicFramePr>
            <a:graphicFrameLocks noGrp="1"/>
          </p:cNvGraphicFramePr>
          <p:nvPr>
            <p:extLst>
              <p:ext uri="{D42A27DB-BD31-4B8C-83A1-F6EECF244321}">
                <p14:modId xmlns:p14="http://schemas.microsoft.com/office/powerpoint/2010/main" val="159768007"/>
              </p:ext>
            </p:extLst>
          </p:nvPr>
        </p:nvGraphicFramePr>
        <p:xfrm>
          <a:off x="76200" y="6019800"/>
          <a:ext cx="8839200" cy="631698"/>
        </p:xfrm>
        <a:graphic>
          <a:graphicData uri="http://schemas.openxmlformats.org/drawingml/2006/table">
            <a:tbl>
              <a:tblPr>
                <a:tableStyleId>{5C22544A-7EE6-4342-B048-85BDC9FD1C3A}</a:tableStyleId>
              </a:tblPr>
              <a:tblGrid>
                <a:gridCol w="8839200">
                  <a:extLst>
                    <a:ext uri="{9D8B030D-6E8A-4147-A177-3AD203B41FA5}">
                      <a16:colId xmlns:a16="http://schemas.microsoft.com/office/drawing/2014/main" val="20000"/>
                    </a:ext>
                  </a:extLst>
                </a:gridCol>
              </a:tblGrid>
              <a:tr h="631698">
                <a:tc>
                  <a:txBody>
                    <a:bodyPr/>
                    <a:lstStyle/>
                    <a:p>
                      <a:pPr marL="0" marR="0" algn="l">
                        <a:lnSpc>
                          <a:spcPts val="1000"/>
                        </a:lnSpc>
                        <a:spcBef>
                          <a:spcPts val="600"/>
                        </a:spcBef>
                        <a:spcAft>
                          <a:spcPts val="0"/>
                        </a:spcAft>
                      </a:pPr>
                      <a:r>
                        <a:rPr lang="en-US" sz="800" dirty="0">
                          <a:effectLst/>
                        </a:rPr>
                        <a:t>Note: In 2000 and later, Asians include the mixed-race and mixed-group populations, regardless of Hispanic origin. Prior to 2000, the Census only allowed one race category to be selected. Asians include Pacific Islanders in 1980 and earlier years.</a:t>
                      </a:r>
                      <a:br>
                        <a:rPr lang="en-US" sz="800" dirty="0">
                          <a:effectLst/>
                        </a:rPr>
                      </a:br>
                      <a:r>
                        <a:rPr lang="en-US" sz="800" dirty="0">
                          <a:effectLst/>
                        </a:rPr>
                        <a:t>Source:</a:t>
                      </a:r>
                      <a:r>
                        <a:rPr lang="en-US" sz="800" baseline="0" dirty="0">
                          <a:effectLst/>
                        </a:rPr>
                        <a:t> Pew Research Center analysis of U.S. Census data</a:t>
                      </a:r>
                      <a:endParaRPr lang="en-US" sz="800" dirty="0">
                        <a:solidFill>
                          <a:srgbClr val="7F7F7F"/>
                        </a:solidFill>
                        <a:effectLst/>
                        <a:latin typeface="Franklin Gothic Book"/>
                        <a:ea typeface="Cambria"/>
                        <a:cs typeface="Times New Roman"/>
                      </a:endParaRPr>
                    </a:p>
                  </a:txBody>
                  <a:tcPr marL="182880" marR="182880" marT="91440" marB="91440">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11857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U.S. Asians have a wide range of income levels</a:t>
            </a:r>
          </a:p>
        </p:txBody>
      </p:sp>
      <p:pic>
        <p:nvPicPr>
          <p:cNvPr id="2050" name="Picture 2" descr="http://assets.pewresearch.org/wp-content/uploads/sites/12/2017/09/08091819/FT_17.09.08_asian_income.png"/>
          <p:cNvPicPr>
            <a:picLocks noChangeAspect="1" noChangeArrowheads="1"/>
          </p:cNvPicPr>
          <p:nvPr/>
        </p:nvPicPr>
        <p:blipFill rotWithShape="1">
          <a:blip r:embed="rId3">
            <a:extLst>
              <a:ext uri="{28A0092B-C50C-407E-A947-70E740481C1C}">
                <a14:useLocalDpi xmlns:a14="http://schemas.microsoft.com/office/drawing/2010/main" val="0"/>
              </a:ext>
            </a:extLst>
          </a:blip>
          <a:srcRect t="21975" b="47452"/>
          <a:stretch/>
        </p:blipFill>
        <p:spPr bwMode="auto">
          <a:xfrm>
            <a:off x="381000" y="2514600"/>
            <a:ext cx="8635991" cy="1295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txBox="1">
            <a:spLocks/>
          </p:cNvSpPr>
          <p:nvPr/>
        </p:nvSpPr>
        <p:spPr>
          <a:xfrm>
            <a:off x="457200" y="1152525"/>
            <a:ext cx="8229600" cy="533400"/>
          </a:xfrm>
          <a:prstGeom prst="rect">
            <a:avLst/>
          </a:prstGeom>
        </p:spPr>
        <p:txBody>
          <a:bodyPr/>
          <a:lstStyle>
            <a:lvl1pPr marL="342900" indent="-342900" algn="l" defTabSz="914400" rtl="0" eaLnBrk="1" latinLnBrk="0" hangingPunct="1">
              <a:spcBef>
                <a:spcPct val="20000"/>
              </a:spcBef>
              <a:buFont typeface="Arial" pitchFamily="34" charset="0"/>
              <a:buNone/>
              <a:defRPr sz="1800" b="1"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b="0" i="1" dirty="0">
                <a:solidFill>
                  <a:schemeClr val="bg1">
                    <a:lumMod val="50000"/>
                  </a:schemeClr>
                </a:solidFill>
                <a:latin typeface="Georgia" panose="02040502050405020303" pitchFamily="18" charset="0"/>
              </a:rPr>
              <a:t>Median annual household income, 2015</a:t>
            </a:r>
          </a:p>
        </p:txBody>
      </p:sp>
      <p:sp>
        <p:nvSpPr>
          <p:cNvPr id="8" name="Rectangle 7"/>
          <p:cNvSpPr>
            <a:spLocks noChangeArrowheads="1"/>
          </p:cNvSpPr>
          <p:nvPr/>
        </p:nvSpPr>
        <p:spPr bwMode="auto">
          <a:xfrm>
            <a:off x="219075" y="6105525"/>
            <a:ext cx="8534400" cy="461665"/>
          </a:xfrm>
          <a:prstGeom prst="rect">
            <a:avLst/>
          </a:prstGeom>
          <a:noFill/>
          <a:ln w="9525" algn="ctr">
            <a:noFill/>
            <a:miter lim="800000"/>
            <a:headEnd/>
            <a:tailEnd/>
          </a:ln>
        </p:spPr>
        <p:txBody>
          <a:bodyPr wrap="square">
            <a:spAutoFit/>
          </a:bodyPr>
          <a:lstStyle/>
          <a:p>
            <a:r>
              <a:rPr lang="en-US" sz="800" dirty="0">
                <a:solidFill>
                  <a:srgbClr val="000000"/>
                </a:solidFill>
                <a:ea typeface="Verdana" panose="020B0604030504040204" pitchFamily="34" charset="0"/>
              </a:rPr>
              <a:t>Note: Figure for all Asians based on mixed-race and mixed-group populations, regardless of Hispanic origin. Chinese includes those identifying as Taiwanese. Due to data limitations, figures for some groups are based on persons living in institutions, college dormitories and other group quarters. Households are classified by the race or detailed Asian group of the head. </a:t>
            </a:r>
          </a:p>
          <a:p>
            <a:r>
              <a:rPr lang="en-US" sz="800" dirty="0"/>
              <a:t>Source: Pew Research Center analysis of 2013-2015 American Community Survey (IPUMS). </a:t>
            </a:r>
          </a:p>
        </p:txBody>
      </p:sp>
    </p:spTree>
    <p:extLst>
      <p:ext uri="{BB962C8B-B14F-4D97-AF65-F5344CB8AC3E}">
        <p14:creationId xmlns:p14="http://schemas.microsoft.com/office/powerpoint/2010/main" val="3220140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D85FB773-EA92-0048-A242-E3FD3E3823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7787" y="457200"/>
            <a:ext cx="5626418"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785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a:extLst>
              <a:ext uri="{FF2B5EF4-FFF2-40B4-BE49-F238E27FC236}">
                <a16:creationId xmlns:a16="http://schemas.microsoft.com/office/drawing/2014/main" id="{7310881B-D7B6-6649-9BAA-E1C1118C66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438272"/>
            <a:ext cx="3721100" cy="6349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589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67F12116-2DB7-F540-A0B0-5D97009234C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409926" y="68263"/>
            <a:ext cx="4324149" cy="6111875"/>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6863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DE4A3AF-E620-9741-A161-CD11F262FD07}"/>
              </a:ext>
            </a:extLst>
          </p:cNvPr>
          <p:cNvSpPr>
            <a:spLocks noGrp="1"/>
          </p:cNvSpPr>
          <p:nvPr>
            <p:ph type="dt" sz="half" idx="10"/>
          </p:nvPr>
        </p:nvSpPr>
        <p:spPr/>
        <p:txBody>
          <a:bodyPr/>
          <a:lstStyle/>
          <a:p>
            <a:fld id="{2F5814D8-D17E-403D-BB23-DF0CDA7DEB2B}" type="datetime4">
              <a:rPr lang="en-US" smtClean="0"/>
              <a:pPr/>
              <a:t>February 25, 2021</a:t>
            </a:fld>
            <a:endParaRPr lang="en-US" dirty="0"/>
          </a:p>
        </p:txBody>
      </p:sp>
      <p:sp>
        <p:nvSpPr>
          <p:cNvPr id="4" name="Slide Number Placeholder 3">
            <a:extLst>
              <a:ext uri="{FF2B5EF4-FFF2-40B4-BE49-F238E27FC236}">
                <a16:creationId xmlns:a16="http://schemas.microsoft.com/office/drawing/2014/main" id="{A2E48950-9CBB-FE41-B3D5-4ECC8958FBF4}"/>
              </a:ext>
            </a:extLst>
          </p:cNvPr>
          <p:cNvSpPr>
            <a:spLocks noGrp="1"/>
          </p:cNvSpPr>
          <p:nvPr>
            <p:ph type="sldNum" sz="quarter" idx="11"/>
          </p:nvPr>
        </p:nvSpPr>
        <p:spPr/>
        <p:txBody>
          <a:bodyPr/>
          <a:lstStyle/>
          <a:p>
            <a:fld id="{E2B37319-2E82-4D56-ADBC-557F98406E39}" type="slidenum">
              <a:rPr lang="en-US" smtClean="0"/>
              <a:pPr/>
              <a:t>15</a:t>
            </a:fld>
            <a:endParaRPr lang="en-US"/>
          </a:p>
        </p:txBody>
      </p:sp>
      <p:sp>
        <p:nvSpPr>
          <p:cNvPr id="6" name="Text Placeholder 5">
            <a:extLst>
              <a:ext uri="{FF2B5EF4-FFF2-40B4-BE49-F238E27FC236}">
                <a16:creationId xmlns:a16="http://schemas.microsoft.com/office/drawing/2014/main" id="{3E77419C-F4F8-A145-9FF8-678788489F82}"/>
              </a:ext>
            </a:extLst>
          </p:cNvPr>
          <p:cNvSpPr>
            <a:spLocks noGrp="1"/>
          </p:cNvSpPr>
          <p:nvPr>
            <p:ph type="body" sz="quarter" idx="13"/>
          </p:nvPr>
        </p:nvSpPr>
        <p:spPr/>
        <p:txBody>
          <a:bodyPr>
            <a:normAutofit lnSpcReduction="10000"/>
          </a:bodyPr>
          <a:lstStyle/>
          <a:p>
            <a:endParaRPr lang="en-US"/>
          </a:p>
        </p:txBody>
      </p:sp>
      <p:pic>
        <p:nvPicPr>
          <p:cNvPr id="17410" name="Picture 2">
            <a:extLst>
              <a:ext uri="{FF2B5EF4-FFF2-40B4-BE49-F238E27FC236}">
                <a16:creationId xmlns:a16="http://schemas.microsoft.com/office/drawing/2014/main" id="{61F8F2A4-C54B-B346-924D-405BE792DAF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09800" y="838200"/>
            <a:ext cx="5029200" cy="4511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6669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365B308-E405-E54C-BA2B-E58F92D39860}"/>
              </a:ext>
            </a:extLst>
          </p:cNvPr>
          <p:cNvSpPr>
            <a:spLocks noGrp="1"/>
          </p:cNvSpPr>
          <p:nvPr>
            <p:ph type="dt" sz="half" idx="10"/>
          </p:nvPr>
        </p:nvSpPr>
        <p:spPr/>
        <p:txBody>
          <a:bodyPr/>
          <a:lstStyle/>
          <a:p>
            <a:fld id="{2F5814D8-D17E-403D-BB23-DF0CDA7DEB2B}" type="datetime4">
              <a:rPr lang="en-US" smtClean="0"/>
              <a:pPr/>
              <a:t>February 25, 2021</a:t>
            </a:fld>
            <a:endParaRPr lang="en-US" dirty="0"/>
          </a:p>
        </p:txBody>
      </p:sp>
      <p:sp>
        <p:nvSpPr>
          <p:cNvPr id="4" name="Slide Number Placeholder 3">
            <a:extLst>
              <a:ext uri="{FF2B5EF4-FFF2-40B4-BE49-F238E27FC236}">
                <a16:creationId xmlns:a16="http://schemas.microsoft.com/office/drawing/2014/main" id="{97935FAD-5CF8-DF4E-8023-C8C913518911}"/>
              </a:ext>
            </a:extLst>
          </p:cNvPr>
          <p:cNvSpPr>
            <a:spLocks noGrp="1"/>
          </p:cNvSpPr>
          <p:nvPr>
            <p:ph type="sldNum" sz="quarter" idx="11"/>
          </p:nvPr>
        </p:nvSpPr>
        <p:spPr/>
        <p:txBody>
          <a:bodyPr/>
          <a:lstStyle/>
          <a:p>
            <a:fld id="{E2B37319-2E82-4D56-ADBC-557F98406E39}" type="slidenum">
              <a:rPr lang="en-US" smtClean="0"/>
              <a:pPr/>
              <a:t>16</a:t>
            </a:fld>
            <a:endParaRPr lang="en-US"/>
          </a:p>
        </p:txBody>
      </p:sp>
      <p:sp>
        <p:nvSpPr>
          <p:cNvPr id="6" name="Text Placeholder 5">
            <a:extLst>
              <a:ext uri="{FF2B5EF4-FFF2-40B4-BE49-F238E27FC236}">
                <a16:creationId xmlns:a16="http://schemas.microsoft.com/office/drawing/2014/main" id="{5D8923C6-AAD6-ED44-A5D8-46D101A9CD36}"/>
              </a:ext>
            </a:extLst>
          </p:cNvPr>
          <p:cNvSpPr>
            <a:spLocks noGrp="1"/>
          </p:cNvSpPr>
          <p:nvPr>
            <p:ph type="body" sz="quarter" idx="13"/>
          </p:nvPr>
        </p:nvSpPr>
        <p:spPr/>
        <p:txBody>
          <a:bodyPr>
            <a:normAutofit lnSpcReduction="10000"/>
          </a:bodyPr>
          <a:lstStyle/>
          <a:p>
            <a:endParaRPr lang="en-US"/>
          </a:p>
        </p:txBody>
      </p:sp>
      <p:pic>
        <p:nvPicPr>
          <p:cNvPr id="14338" name="Picture 2">
            <a:extLst>
              <a:ext uri="{FF2B5EF4-FFF2-40B4-BE49-F238E27FC236}">
                <a16:creationId xmlns:a16="http://schemas.microsoft.com/office/drawing/2014/main" id="{05F9F38E-E6F1-EA43-BC93-123CD9D009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92850"/>
            <a:ext cx="4721648" cy="627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7702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5F8E9DDE-C003-E546-AFE3-D9129083B74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476500" y="242455"/>
            <a:ext cx="4191000" cy="6118252"/>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8196" name="Date Placeholder 2">
            <a:extLst>
              <a:ext uri="{FF2B5EF4-FFF2-40B4-BE49-F238E27FC236}">
                <a16:creationId xmlns:a16="http://schemas.microsoft.com/office/drawing/2014/main" id="{5FDD62A3-8E42-48C7-8A7F-6A9FA927D255}"/>
              </a:ext>
            </a:extLst>
          </p:cNvPr>
          <p:cNvSpPr>
            <a:spLocks noGrp="1"/>
          </p:cNvSpPr>
          <p:nvPr>
            <p:ph type="dt" sz="half" idx="10"/>
          </p:nvPr>
        </p:nvSpPr>
        <p:spPr>
          <a:xfrm>
            <a:off x="457200" y="6324600"/>
            <a:ext cx="1219200" cy="304800"/>
          </a:xfrm>
        </p:spPr>
        <p:txBody>
          <a:bodyPr/>
          <a:lstStyle/>
          <a:p>
            <a:pPr>
              <a:spcAft>
                <a:spcPts val="600"/>
              </a:spcAft>
            </a:pPr>
            <a:fld id="{2F5814D8-D17E-403D-BB23-DF0CDA7DEB2B}" type="datetime4">
              <a:rPr lang="en-US" smtClean="0"/>
              <a:pPr>
                <a:spcAft>
                  <a:spcPts val="600"/>
                </a:spcAft>
              </a:pPr>
              <a:t>February 25, 2021</a:t>
            </a:fld>
            <a:endParaRPr lang="en-US"/>
          </a:p>
        </p:txBody>
      </p:sp>
      <p:sp>
        <p:nvSpPr>
          <p:cNvPr id="8197" name="Slide Number Placeholder 3">
            <a:extLst>
              <a:ext uri="{FF2B5EF4-FFF2-40B4-BE49-F238E27FC236}">
                <a16:creationId xmlns:a16="http://schemas.microsoft.com/office/drawing/2014/main" id="{5A7E4516-5E0A-4BBD-A410-52748A0EAC06}"/>
              </a:ext>
            </a:extLst>
          </p:cNvPr>
          <p:cNvSpPr>
            <a:spLocks noGrp="1"/>
          </p:cNvSpPr>
          <p:nvPr>
            <p:ph type="sldNum" sz="quarter" idx="11"/>
          </p:nvPr>
        </p:nvSpPr>
        <p:spPr>
          <a:xfrm>
            <a:off x="4038600" y="6324600"/>
            <a:ext cx="1066800" cy="304800"/>
          </a:xfrm>
        </p:spPr>
        <p:txBody>
          <a:bodyPr/>
          <a:lstStyle/>
          <a:p>
            <a:pPr>
              <a:spcAft>
                <a:spcPts val="600"/>
              </a:spcAft>
            </a:pPr>
            <a:fld id="{E2B37319-2E82-4D56-ADBC-557F98406E39}" type="slidenum">
              <a:rPr lang="en-US" smtClean="0"/>
              <a:pPr>
                <a:spcAft>
                  <a:spcPts val="600"/>
                </a:spcAft>
              </a:pPr>
              <a:t>17</a:t>
            </a:fld>
            <a:endParaRPr lang="en-US"/>
          </a:p>
        </p:txBody>
      </p:sp>
    </p:spTree>
    <p:extLst>
      <p:ext uri="{BB962C8B-B14F-4D97-AF65-F5344CB8AC3E}">
        <p14:creationId xmlns:p14="http://schemas.microsoft.com/office/powerpoint/2010/main" val="2775055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extLst>
              <a:ext uri="{FF2B5EF4-FFF2-40B4-BE49-F238E27FC236}">
                <a16:creationId xmlns:a16="http://schemas.microsoft.com/office/drawing/2014/main" id="{95E17FA0-8557-984B-B50F-F88F7CF51F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189889"/>
            <a:ext cx="3276600" cy="647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0694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7FE7C3A6-8656-2D4A-922C-23C6AA84BC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35" y="533400"/>
            <a:ext cx="4800529"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2019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382772" y="152399"/>
            <a:ext cx="8420986" cy="1102243"/>
          </a:xfrm>
          <a:prstGeom prst="rect">
            <a:avLst/>
          </a:prstGeom>
          <a:solidFill>
            <a:schemeClr val="bg1">
              <a:lumMod val="95000"/>
            </a:schemeClr>
          </a:solidFill>
          <a:ln>
            <a:noFill/>
          </a:ln>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fontAlgn="ctr">
              <a:spcBef>
                <a:spcPct val="0"/>
              </a:spcBef>
              <a:spcAft>
                <a:spcPct val="0"/>
              </a:spcAft>
            </a:pPr>
            <a:r>
              <a:rPr lang="en-US" altLang="en-US" sz="2800" b="1" dirty="0">
                <a:solidFill>
                  <a:prstClr val="black"/>
                </a:solidFill>
                <a:latin typeface="Franklin Gothic Demi" panose="020B0703020102020204" pitchFamily="34" charset="0"/>
              </a:rPr>
              <a:t>In Kamala Harris, we can see how America has changed</a:t>
            </a:r>
          </a:p>
        </p:txBody>
      </p:sp>
      <p:pic>
        <p:nvPicPr>
          <p:cNvPr id="1026" name="Picture 2" descr="Kamala Harris is sworn in as vice president by Supreme Court Justice Sonia Sotomayor on Jan. 20, 2021, in Washington as Harris’ husband, Doug Emhoff, and Joe Biden look on. (Jonathan Newton/The Washington Post via Getty Images)">
            <a:extLst>
              <a:ext uri="{FF2B5EF4-FFF2-40B4-BE49-F238E27FC236}">
                <a16:creationId xmlns:a16="http://schemas.microsoft.com/office/drawing/2014/main" id="{ABADF5CF-6983-5A4E-84ED-2C611B1C18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62820"/>
            <a:ext cx="6477000" cy="3643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13705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61DFC57D-B55B-974B-99C3-2977A1B245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95300"/>
            <a:ext cx="6790972"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663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a:extLst>
              <a:ext uri="{FF2B5EF4-FFF2-40B4-BE49-F238E27FC236}">
                <a16:creationId xmlns:a16="http://schemas.microsoft.com/office/drawing/2014/main" id="{FE4CCC30-47C6-B043-9826-CC88A390BE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0206" y="103860"/>
            <a:ext cx="3303588" cy="665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903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a:extLst>
              <a:ext uri="{FF2B5EF4-FFF2-40B4-BE49-F238E27FC236}">
                <a16:creationId xmlns:a16="http://schemas.microsoft.com/office/drawing/2014/main" id="{103E33E0-3882-774B-89FD-3FDB573071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609600"/>
            <a:ext cx="4876800" cy="550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974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36686" y="1810971"/>
            <a:ext cx="7086600" cy="762000"/>
          </a:xfrm>
          <a:prstGeom prst="rect">
            <a:avLst/>
          </a:prstGeom>
        </p:spPr>
        <p:txBody>
          <a:bodyPr>
            <a:noAutofit/>
          </a:bodyPr>
          <a:lstStyle>
            <a:lvl1pPr algn="l" defTabSz="914400" rtl="0" eaLnBrk="1" latinLnBrk="0" hangingPunct="1">
              <a:spcBef>
                <a:spcPct val="0"/>
              </a:spcBef>
              <a:buNone/>
              <a:defRPr sz="3600" kern="1200" baseline="0">
                <a:solidFill>
                  <a:schemeClr val="tx1"/>
                </a:solidFill>
                <a:latin typeface="+mj-lt"/>
                <a:ea typeface="+mj-ea"/>
                <a:cs typeface="+mj-cs"/>
              </a:defRPr>
            </a:lvl1pPr>
          </a:lstStyle>
          <a:p>
            <a:pPr fontAlgn="auto">
              <a:spcAft>
                <a:spcPts val="0"/>
              </a:spcAft>
            </a:pPr>
            <a:r>
              <a:rPr lang="en-US" dirty="0">
                <a:solidFill>
                  <a:prstClr val="black"/>
                </a:solidFill>
                <a:latin typeface="Franklin Gothic Demi" panose="020B0703020102020204" pitchFamily="34" charset="0"/>
                <a:ea typeface="Verdana" pitchFamily="34" charset="0"/>
                <a:cs typeface="Verdana" pitchFamily="34" charset="0"/>
              </a:rPr>
              <a:t>Contact Information</a:t>
            </a:r>
          </a:p>
        </p:txBody>
      </p:sp>
      <p:sp>
        <p:nvSpPr>
          <p:cNvPr id="10" name="Subtitle 2"/>
          <p:cNvSpPr txBox="1">
            <a:spLocks/>
          </p:cNvSpPr>
          <p:nvPr/>
        </p:nvSpPr>
        <p:spPr>
          <a:xfrm>
            <a:off x="4780086" y="2577123"/>
            <a:ext cx="3733800" cy="381000"/>
          </a:xfrm>
          <a:prstGeom prst="rect">
            <a:avLst/>
          </a:prstGeom>
        </p:spPr>
        <p:txBody>
          <a:bodyPr/>
          <a:lstStyle>
            <a:lvl1pPr marL="0" indent="0" algn="l" defTabSz="914400" rtl="0" eaLnBrk="1" latinLnBrk="0" hangingPunct="1">
              <a:spcBef>
                <a:spcPct val="20000"/>
              </a:spcBef>
              <a:buFont typeface="Arial" pitchFamily="34" charset="0"/>
              <a:buNone/>
              <a:defRPr sz="3200" kern="1200" baseline="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pPr>
            <a:endParaRPr lang="en-US" sz="2800" b="1" dirty="0">
              <a:solidFill>
                <a:prstClr val="black">
                  <a:lumMod val="85000"/>
                  <a:lumOff val="15000"/>
                </a:prstClr>
              </a:solidFill>
              <a:cs typeface="Arial" pitchFamily="34" charset="0"/>
            </a:endParaRPr>
          </a:p>
        </p:txBody>
      </p:sp>
      <p:sp>
        <p:nvSpPr>
          <p:cNvPr id="11" name="Text Placeholder 23"/>
          <p:cNvSpPr txBox="1">
            <a:spLocks/>
          </p:cNvSpPr>
          <p:nvPr/>
        </p:nvSpPr>
        <p:spPr>
          <a:xfrm>
            <a:off x="4800601" y="3262926"/>
            <a:ext cx="4018085" cy="495300"/>
          </a:xfrm>
          <a:prstGeom prst="rect">
            <a:avLst/>
          </a:prstGeom>
        </p:spPr>
        <p:txBody>
          <a:bodyPr/>
          <a:lstStyle>
            <a:lvl1pPr marL="342900" indent="-342900" algn="l" defTabSz="914400" rtl="0" eaLnBrk="1" latinLnBrk="0" hangingPunct="1">
              <a:spcBef>
                <a:spcPct val="20000"/>
              </a:spcBef>
              <a:buFont typeface="Arial" pitchFamily="34" charset="0"/>
              <a:buChar char="•"/>
              <a:defRPr sz="1600" b="0" i="1" kern="1200">
                <a:solidFill>
                  <a:schemeClr val="bg1">
                    <a:lumMod val="50000"/>
                  </a:schemeClr>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endParaRPr lang="en-US" sz="2000" dirty="0">
              <a:solidFill>
                <a:prstClr val="black">
                  <a:lumMod val="65000"/>
                  <a:lumOff val="35000"/>
                </a:prstClr>
              </a:solidFill>
            </a:endParaRPr>
          </a:p>
        </p:txBody>
      </p:sp>
      <p:sp>
        <p:nvSpPr>
          <p:cNvPr id="12" name="Text Placeholder 14"/>
          <p:cNvSpPr txBox="1">
            <a:spLocks/>
          </p:cNvSpPr>
          <p:nvPr/>
        </p:nvSpPr>
        <p:spPr>
          <a:xfrm>
            <a:off x="4800600" y="3771903"/>
            <a:ext cx="3789486" cy="7864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1400" b="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endParaRPr lang="en-US" sz="1600" i="1" dirty="0">
              <a:solidFill>
                <a:prstClr val="black">
                  <a:lumMod val="85000"/>
                  <a:lumOff val="15000"/>
                </a:prstClr>
              </a:solidFill>
              <a:latin typeface="+mn-lt"/>
              <a:cs typeface="Arial" panose="020B0604020202020204" pitchFamily="34" charset="0"/>
            </a:endParaRPr>
          </a:p>
        </p:txBody>
      </p:sp>
      <p:sp>
        <p:nvSpPr>
          <p:cNvPr id="7" name="Subtitle 2"/>
          <p:cNvSpPr txBox="1">
            <a:spLocks/>
          </p:cNvSpPr>
          <p:nvPr/>
        </p:nvSpPr>
        <p:spPr>
          <a:xfrm>
            <a:off x="436686" y="2630502"/>
            <a:ext cx="3733800" cy="381000"/>
          </a:xfrm>
          <a:prstGeom prst="rect">
            <a:avLst/>
          </a:prstGeom>
        </p:spPr>
        <p:txBody>
          <a:bodyPr/>
          <a:lstStyle>
            <a:lvl1pPr marL="0" indent="0" algn="l" defTabSz="914400" rtl="0" eaLnBrk="1" latinLnBrk="0" hangingPunct="1">
              <a:spcBef>
                <a:spcPct val="20000"/>
              </a:spcBef>
              <a:buFont typeface="Arial" pitchFamily="34" charset="0"/>
              <a:buNone/>
              <a:defRPr sz="3200" kern="1200" baseline="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pPr>
            <a:r>
              <a:rPr lang="en-US" sz="2800" b="1" dirty="0">
                <a:solidFill>
                  <a:prstClr val="black">
                    <a:lumMod val="85000"/>
                    <a:lumOff val="15000"/>
                  </a:prstClr>
                </a:solidFill>
                <a:cs typeface="Arial" pitchFamily="34" charset="0"/>
              </a:rPr>
              <a:t>Neil G. Ruiz</a:t>
            </a:r>
          </a:p>
        </p:txBody>
      </p:sp>
      <p:sp>
        <p:nvSpPr>
          <p:cNvPr id="8" name="Text Placeholder 23"/>
          <p:cNvSpPr txBox="1">
            <a:spLocks/>
          </p:cNvSpPr>
          <p:nvPr/>
        </p:nvSpPr>
        <p:spPr>
          <a:xfrm>
            <a:off x="457201" y="3316305"/>
            <a:ext cx="6781799" cy="495300"/>
          </a:xfrm>
          <a:prstGeom prst="rect">
            <a:avLst/>
          </a:prstGeom>
        </p:spPr>
        <p:txBody>
          <a:bodyPr/>
          <a:lstStyle>
            <a:lvl1pPr marL="342900" indent="-342900" algn="l" defTabSz="914400" rtl="0" eaLnBrk="1" latinLnBrk="0" hangingPunct="1">
              <a:spcBef>
                <a:spcPct val="20000"/>
              </a:spcBef>
              <a:buFont typeface="Arial" pitchFamily="34" charset="0"/>
              <a:buChar char="•"/>
              <a:defRPr sz="1600" b="0" i="1" kern="1200">
                <a:solidFill>
                  <a:schemeClr val="bg1">
                    <a:lumMod val="50000"/>
                  </a:schemeClr>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en-US" sz="2000" dirty="0">
                <a:solidFill>
                  <a:prstClr val="black">
                    <a:lumMod val="65000"/>
                    <a:lumOff val="35000"/>
                  </a:prstClr>
                </a:solidFill>
              </a:rPr>
              <a:t>Associate Director of Global Migration &amp; Demography</a:t>
            </a:r>
          </a:p>
        </p:txBody>
      </p:sp>
      <p:sp>
        <p:nvSpPr>
          <p:cNvPr id="14" name="Text Placeholder 14"/>
          <p:cNvSpPr txBox="1">
            <a:spLocks/>
          </p:cNvSpPr>
          <p:nvPr/>
        </p:nvSpPr>
        <p:spPr>
          <a:xfrm>
            <a:off x="457200" y="3825282"/>
            <a:ext cx="3789486" cy="786420"/>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1400" b="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en-US" sz="1600" i="1" dirty="0">
                <a:solidFill>
                  <a:prstClr val="black">
                    <a:lumMod val="85000"/>
                    <a:lumOff val="15000"/>
                  </a:prstClr>
                </a:solidFill>
                <a:latin typeface="+mn-lt"/>
                <a:ea typeface="Verdana" pitchFamily="34" charset="0"/>
                <a:cs typeface="Arial" panose="020B0604020202020204" pitchFamily="34" charset="0"/>
              </a:rPr>
              <a:t>nruiz@pewresearch.org</a:t>
            </a:r>
          </a:p>
          <a:p>
            <a:pPr marL="0" indent="0" fontAlgn="auto">
              <a:spcAft>
                <a:spcPts val="0"/>
              </a:spcAft>
              <a:buFont typeface="Arial" pitchFamily="34" charset="0"/>
              <a:buNone/>
            </a:pPr>
            <a:r>
              <a:rPr lang="en-US" sz="1600" i="1" dirty="0">
                <a:solidFill>
                  <a:prstClr val="black">
                    <a:lumMod val="85000"/>
                    <a:lumOff val="15000"/>
                  </a:prstClr>
                </a:solidFill>
                <a:latin typeface="+mn-lt"/>
                <a:cs typeface="Arial" panose="020B0604020202020204" pitchFamily="34" charset="0"/>
              </a:rPr>
              <a:t>       @</a:t>
            </a:r>
            <a:r>
              <a:rPr lang="en-US" sz="1600" i="1" dirty="0" err="1">
                <a:solidFill>
                  <a:prstClr val="black">
                    <a:lumMod val="85000"/>
                    <a:lumOff val="15000"/>
                  </a:prstClr>
                </a:solidFill>
                <a:latin typeface="+mn-lt"/>
                <a:cs typeface="Arial" panose="020B0604020202020204" pitchFamily="34" charset="0"/>
              </a:rPr>
              <a:t>neil_ruiz</a:t>
            </a:r>
            <a:endParaRPr lang="en-US" sz="1600" i="1" dirty="0">
              <a:solidFill>
                <a:prstClr val="black">
                  <a:lumMod val="85000"/>
                  <a:lumOff val="15000"/>
                </a:prstClr>
              </a:solidFill>
              <a:latin typeface="+mn-lt"/>
              <a:cs typeface="Arial" panose="020B0604020202020204" pitchFamily="34" charset="0"/>
            </a:endParaRPr>
          </a:p>
        </p:txBody>
      </p:sp>
      <p:pic>
        <p:nvPicPr>
          <p:cNvPr id="15" name="Picture 4" descr="Twitter bird logo 2012.s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1" y="4154502"/>
            <a:ext cx="423804" cy="343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155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F5814D8-D17E-403D-BB23-DF0CDA7DEB2B}" type="datetime4">
              <a:rPr lang="en-US" smtClean="0"/>
              <a:pPr/>
              <a:t>February 25, 2021</a:t>
            </a:fld>
            <a:endParaRPr lang="en-US"/>
          </a:p>
        </p:txBody>
      </p:sp>
      <p:sp>
        <p:nvSpPr>
          <p:cNvPr id="4" name="Slide Number Placeholder 3"/>
          <p:cNvSpPr>
            <a:spLocks noGrp="1"/>
          </p:cNvSpPr>
          <p:nvPr>
            <p:ph type="sldNum" sz="quarter" idx="11"/>
          </p:nvPr>
        </p:nvSpPr>
        <p:spPr/>
        <p:txBody>
          <a:bodyPr/>
          <a:lstStyle/>
          <a:p>
            <a:fld id="{E2B37319-2E82-4D56-ADBC-557F98406E39}" type="slidenum">
              <a:rPr lang="en-US" smtClean="0"/>
              <a:pPr/>
              <a:t>3</a:t>
            </a:fld>
            <a:endParaRPr lang="en-US"/>
          </a:p>
        </p:txBody>
      </p:sp>
      <p:sp>
        <p:nvSpPr>
          <p:cNvPr id="5" name="Footer Placeholder 4"/>
          <p:cNvSpPr>
            <a:spLocks noGrp="1"/>
          </p:cNvSpPr>
          <p:nvPr>
            <p:ph type="ftr" sz="quarter" idx="4294967295"/>
          </p:nvPr>
        </p:nvSpPr>
        <p:spPr>
          <a:xfrm>
            <a:off x="1752600" y="6324600"/>
            <a:ext cx="5715000" cy="304800"/>
          </a:xfrm>
          <a:prstGeom prst="rect">
            <a:avLst/>
          </a:prstGeom>
        </p:spPr>
        <p:txBody>
          <a:bodyPr/>
          <a:lstStyle/>
          <a:p>
            <a:r>
              <a:rPr lang="en-US" dirty="0"/>
              <a:t>www.pewresearch.org</a:t>
            </a:r>
          </a:p>
        </p:txBody>
      </p:sp>
      <p:sp>
        <p:nvSpPr>
          <p:cNvPr id="6" name="Title 5"/>
          <p:cNvSpPr>
            <a:spLocks noGrp="1"/>
          </p:cNvSpPr>
          <p:nvPr>
            <p:ph type="title"/>
          </p:nvPr>
        </p:nvSpPr>
        <p:spPr/>
        <p:txBody>
          <a:bodyPr/>
          <a:lstStyle/>
          <a:p>
            <a:r>
              <a:rPr lang="en-US" dirty="0"/>
              <a:t>Most post-1965 immigrants from Latin America and Asia</a:t>
            </a:r>
          </a:p>
        </p:txBody>
      </p:sp>
      <p:sp>
        <p:nvSpPr>
          <p:cNvPr id="7" name="Text Placeholder 6"/>
          <p:cNvSpPr>
            <a:spLocks noGrp="1"/>
          </p:cNvSpPr>
          <p:nvPr>
            <p:ph type="body" sz="quarter" idx="13"/>
          </p:nvPr>
        </p:nvSpPr>
        <p:spPr>
          <a:xfrm>
            <a:off x="457200" y="685800"/>
            <a:ext cx="8229600" cy="533400"/>
          </a:xfrm>
        </p:spPr>
        <p:txBody>
          <a:bodyPr/>
          <a:lstStyle/>
          <a:p>
            <a:r>
              <a:rPr lang="en-US" dirty="0"/>
              <a:t>%</a:t>
            </a:r>
          </a:p>
        </p:txBody>
      </p:sp>
      <p:sp>
        <p:nvSpPr>
          <p:cNvPr id="8" name="Text Placeholder 7"/>
          <p:cNvSpPr>
            <a:spLocks noGrp="1"/>
          </p:cNvSpPr>
          <p:nvPr>
            <p:ph type="body" sz="quarter" idx="14"/>
          </p:nvPr>
        </p:nvSpPr>
        <p:spPr>
          <a:xfrm>
            <a:off x="457200" y="5791200"/>
            <a:ext cx="7620000" cy="533400"/>
          </a:xfrm>
        </p:spPr>
        <p:txBody>
          <a:bodyPr>
            <a:normAutofit lnSpcReduction="10000"/>
          </a:bodyPr>
          <a:lstStyle/>
          <a:p>
            <a:pPr marL="0" indent="0"/>
            <a:r>
              <a:rPr lang="en-US" dirty="0">
                <a:solidFill>
                  <a:srgbClr val="000000"/>
                </a:solidFill>
                <a:ea typeface="Verdana" panose="020B0604030504040204" pitchFamily="34" charset="0"/>
              </a:rPr>
              <a:t>Note: Data prior to 1965 does not include unauthorized immigrants.</a:t>
            </a:r>
          </a:p>
          <a:p>
            <a:pPr marL="0" indent="0"/>
            <a:r>
              <a:rPr lang="en-US" dirty="0">
                <a:solidFill>
                  <a:srgbClr val="000000"/>
                </a:solidFill>
                <a:ea typeface="Verdana" panose="020B0604030504040204" pitchFamily="34" charset="0"/>
              </a:rPr>
              <a:t>Source: For 1965-2015, Pew Research Center estimates based on adjusted census data; for 1840-1919, Office of Immigration Statistics, </a:t>
            </a:r>
            <a:r>
              <a:rPr lang="en-US" i="1" dirty="0">
                <a:solidFill>
                  <a:srgbClr val="000000"/>
                </a:solidFill>
                <a:ea typeface="Verdana" panose="020B0604030504040204" pitchFamily="34" charset="0"/>
              </a:rPr>
              <a:t>Yearbook of Immigration Statistics, 2008, Table 2</a:t>
            </a: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000085964"/>
              </p:ext>
            </p:extLst>
          </p:nvPr>
        </p:nvGraphicFramePr>
        <p:xfrm>
          <a:off x="457200" y="990600"/>
          <a:ext cx="82296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455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382772" y="152399"/>
            <a:ext cx="8420986" cy="1102243"/>
          </a:xfrm>
          <a:prstGeom prst="rect">
            <a:avLst/>
          </a:prstGeom>
          <a:solidFill>
            <a:schemeClr val="bg1">
              <a:lumMod val="95000"/>
            </a:schemeClr>
          </a:solidFill>
          <a:ln>
            <a:noFill/>
          </a:ln>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fontAlgn="ctr">
              <a:spcBef>
                <a:spcPct val="0"/>
              </a:spcBef>
              <a:spcAft>
                <a:spcPct val="0"/>
              </a:spcAft>
            </a:pPr>
            <a:endParaRPr lang="en-US" altLang="en-US" sz="3200" b="1" dirty="0">
              <a:solidFill>
                <a:prstClr val="black"/>
              </a:solidFill>
              <a:latin typeface="Franklin Gothic Demi" panose="020B0703020102020204" pitchFamily="34" charset="0"/>
            </a:endParaRPr>
          </a:p>
        </p:txBody>
      </p:sp>
      <p:pic>
        <p:nvPicPr>
          <p:cNvPr id="2050" name="Picture 2" descr="Among new immigrant arrivals, Asians have outnumbered Hispanics since 2010">
            <a:extLst>
              <a:ext uri="{FF2B5EF4-FFF2-40B4-BE49-F238E27FC236}">
                <a16:creationId xmlns:a16="http://schemas.microsoft.com/office/drawing/2014/main" id="{D2BDF5BD-4A79-024E-884E-DD27D93F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838200"/>
            <a:ext cx="4522788" cy="5448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78603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ix origin groups make up 85% of all Asian Americans">
            <a:extLst>
              <a:ext uri="{FF2B5EF4-FFF2-40B4-BE49-F238E27FC236}">
                <a16:creationId xmlns:a16="http://schemas.microsoft.com/office/drawing/2014/main" id="{36D425FE-6846-C842-B86E-07673195A8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68300"/>
            <a:ext cx="5334000" cy="612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7270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08486FBB-C1E2-3D48-AD2C-A1AC1AD136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2850" y="304800"/>
            <a:ext cx="4178300" cy="5876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24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5612B750-DEF3-BD4E-A2AD-590CB5714B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3500" y="438150"/>
            <a:ext cx="3937000" cy="598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645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CCF77779-6169-0D42-8C3A-0E682476F8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72845"/>
            <a:ext cx="3657600" cy="6312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9039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AA30CD-6CD6-4332-AEBA-66FEC7C38C12}"/>
              </a:ext>
            </a:extLst>
          </p:cNvPr>
          <p:cNvSpPr>
            <a:spLocks noGrp="1"/>
          </p:cNvSpPr>
          <p:nvPr>
            <p:ph type="dt" sz="half" idx="10"/>
          </p:nvPr>
        </p:nvSpPr>
        <p:spPr/>
        <p:txBody>
          <a:bodyPr/>
          <a:lstStyle/>
          <a:p>
            <a:fld id="{2F5814D8-D17E-403D-BB23-DF0CDA7DEB2B}" type="datetime4">
              <a:rPr lang="en-US" smtClean="0"/>
              <a:pPr/>
              <a:t>February 25, 2021</a:t>
            </a:fld>
            <a:endParaRPr lang="en-US"/>
          </a:p>
        </p:txBody>
      </p:sp>
      <p:sp>
        <p:nvSpPr>
          <p:cNvPr id="3" name="Slide Number Placeholder 2">
            <a:extLst>
              <a:ext uri="{FF2B5EF4-FFF2-40B4-BE49-F238E27FC236}">
                <a16:creationId xmlns:a16="http://schemas.microsoft.com/office/drawing/2014/main" id="{0C1B171E-A2C0-4BEC-A540-29950A725F34}"/>
              </a:ext>
            </a:extLst>
          </p:cNvPr>
          <p:cNvSpPr>
            <a:spLocks noGrp="1"/>
          </p:cNvSpPr>
          <p:nvPr>
            <p:ph type="sldNum" sz="quarter" idx="11"/>
          </p:nvPr>
        </p:nvSpPr>
        <p:spPr/>
        <p:txBody>
          <a:bodyPr/>
          <a:lstStyle/>
          <a:p>
            <a:fld id="{E2B37319-2E82-4D56-ADBC-557F98406E39}" type="slidenum">
              <a:rPr lang="en-US" smtClean="0"/>
              <a:pPr/>
              <a:t>9</a:t>
            </a:fld>
            <a:endParaRPr lang="en-US"/>
          </a:p>
        </p:txBody>
      </p:sp>
      <p:sp>
        <p:nvSpPr>
          <p:cNvPr id="5" name="Title 3">
            <a:extLst>
              <a:ext uri="{FF2B5EF4-FFF2-40B4-BE49-F238E27FC236}">
                <a16:creationId xmlns:a16="http://schemas.microsoft.com/office/drawing/2014/main" id="{028A68CA-AFC0-4011-8B0D-3AAE7036EB0B}"/>
              </a:ext>
            </a:extLst>
          </p:cNvPr>
          <p:cNvSpPr>
            <a:spLocks noGrp="1"/>
          </p:cNvSpPr>
          <p:nvPr>
            <p:ph type="title"/>
          </p:nvPr>
        </p:nvSpPr>
        <p:spPr>
          <a:xfrm>
            <a:off x="457200" y="274637"/>
            <a:ext cx="8229600" cy="944563"/>
          </a:xfrm>
        </p:spPr>
        <p:txBody>
          <a:bodyPr/>
          <a:lstStyle/>
          <a:p>
            <a:r>
              <a:rPr lang="en-US" dirty="0"/>
              <a:t>Most Asian adults in the U.S. are foreign born</a:t>
            </a:r>
          </a:p>
        </p:txBody>
      </p:sp>
      <p:sp>
        <p:nvSpPr>
          <p:cNvPr id="7" name="Text Placeholder 6">
            <a:extLst>
              <a:ext uri="{FF2B5EF4-FFF2-40B4-BE49-F238E27FC236}">
                <a16:creationId xmlns:a16="http://schemas.microsoft.com/office/drawing/2014/main" id="{71B9B3A3-E920-43A6-8851-598A31AF0D76}"/>
              </a:ext>
            </a:extLst>
          </p:cNvPr>
          <p:cNvSpPr txBox="1">
            <a:spLocks/>
          </p:cNvSpPr>
          <p:nvPr/>
        </p:nvSpPr>
        <p:spPr>
          <a:xfrm>
            <a:off x="457200" y="1152525"/>
            <a:ext cx="8229600" cy="533400"/>
          </a:xfrm>
          <a:prstGeom prst="rect">
            <a:avLst/>
          </a:prstGeom>
        </p:spPr>
        <p:txBody>
          <a:bodyPr/>
          <a:lstStyle>
            <a:lvl1pPr marL="342900" indent="-342900" algn="l" defTabSz="914400" rtl="0" eaLnBrk="1" latinLnBrk="0" hangingPunct="1">
              <a:spcBef>
                <a:spcPct val="20000"/>
              </a:spcBef>
              <a:buFont typeface="Arial" pitchFamily="34" charset="0"/>
              <a:buNone/>
              <a:defRPr sz="1800" b="1" kern="1200">
                <a:solidFill>
                  <a:schemeClr val="tx1"/>
                </a:solidFill>
                <a:latin typeface="+mn-lt"/>
                <a:ea typeface="+mn-ea"/>
                <a:cs typeface="Arial" pitchFamily="34" charset="0"/>
              </a:defRPr>
            </a:lvl1pPr>
            <a:lvl2pPr marL="742950" indent="-28575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None/>
              <a:defRPr sz="1600" kern="1200">
                <a:solidFill>
                  <a:schemeClr val="tx1"/>
                </a:solidFill>
                <a:latin typeface="+mn-lt"/>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en-US" b="0" i="1" dirty="0">
                <a:solidFill>
                  <a:schemeClr val="bg1">
                    <a:lumMod val="50000"/>
                  </a:schemeClr>
                </a:solidFill>
                <a:latin typeface="Georgia" panose="02040502050405020303" pitchFamily="18" charset="0"/>
              </a:rPr>
              <a:t>% of U.S. adults who are foreign born</a:t>
            </a:r>
          </a:p>
        </p:txBody>
      </p:sp>
      <p:sp>
        <p:nvSpPr>
          <p:cNvPr id="8" name="Rectangle 7">
            <a:extLst>
              <a:ext uri="{FF2B5EF4-FFF2-40B4-BE49-F238E27FC236}">
                <a16:creationId xmlns:a16="http://schemas.microsoft.com/office/drawing/2014/main" id="{015AF480-0286-4286-9BCF-146A0E572F88}"/>
              </a:ext>
            </a:extLst>
          </p:cNvPr>
          <p:cNvSpPr>
            <a:spLocks noChangeArrowheads="1"/>
          </p:cNvSpPr>
          <p:nvPr/>
        </p:nvSpPr>
        <p:spPr bwMode="auto">
          <a:xfrm>
            <a:off x="304800" y="5814181"/>
            <a:ext cx="8534400" cy="461665"/>
          </a:xfrm>
          <a:prstGeom prst="rect">
            <a:avLst/>
          </a:prstGeom>
          <a:noFill/>
          <a:ln w="9525" algn="ctr">
            <a:noFill/>
            <a:miter lim="800000"/>
            <a:headEnd/>
            <a:tailEnd/>
          </a:ln>
        </p:spPr>
        <p:txBody>
          <a:bodyPr wrap="square">
            <a:spAutoFit/>
          </a:bodyPr>
          <a:lstStyle/>
          <a:p>
            <a:r>
              <a:rPr lang="en-US" sz="800" dirty="0">
                <a:solidFill>
                  <a:srgbClr val="000000"/>
                </a:solidFill>
                <a:ea typeface="Verdana" panose="020B0604030504040204" pitchFamily="34" charset="0"/>
              </a:rPr>
              <a:t>Note: “Foreign born” means born outside the U.S., Puerto Rico or other U.S. territories to parents of whom neither was a U.S. citizen, regardless of legal status. Whites, blacks and Asians include only non-Hispanics and are single-race only in 2016. Hispanics are of any race. Asians include Pacific Islanders.</a:t>
            </a:r>
          </a:p>
          <a:p>
            <a:r>
              <a:rPr lang="en-US" sz="800" dirty="0"/>
              <a:t>Source: Pew Research Center analysis of 1970 decennial census and 2016 American Community Survey (IPUMS). </a:t>
            </a:r>
          </a:p>
        </p:txBody>
      </p:sp>
      <p:graphicFrame>
        <p:nvGraphicFramePr>
          <p:cNvPr id="9" name="Chart 8">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1142599567"/>
              </p:ext>
            </p:extLst>
          </p:nvPr>
        </p:nvGraphicFramePr>
        <p:xfrm>
          <a:off x="2476500" y="1814096"/>
          <a:ext cx="4191000" cy="38623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238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y 2017 AAPOR Presentation">
  <a:themeElements>
    <a:clrScheme name="SDT PPT Colors">
      <a:dk1>
        <a:sysClr val="windowText" lastClr="000000"/>
      </a:dk1>
      <a:lt1>
        <a:srgbClr val="FFFFFF"/>
      </a:lt1>
      <a:dk2>
        <a:srgbClr val="387668"/>
      </a:dk2>
      <a:lt2>
        <a:srgbClr val="EEECE4"/>
      </a:lt2>
      <a:accent1>
        <a:srgbClr val="D1A730"/>
      </a:accent1>
      <a:accent2>
        <a:srgbClr val="949D48"/>
      </a:accent2>
      <a:accent3>
        <a:srgbClr val="746A7E"/>
      </a:accent3>
      <a:accent4>
        <a:srgbClr val="EA9E2C"/>
      </a:accent4>
      <a:accent5>
        <a:srgbClr val="436983"/>
      </a:accent5>
      <a:accent6>
        <a:srgbClr val="BF3B27"/>
      </a:accent6>
      <a:hlink>
        <a:srgbClr val="BB792A"/>
      </a:hlink>
      <a:folHlink>
        <a:srgbClr val="BB792A"/>
      </a:folHlink>
    </a:clrScheme>
    <a:fontScheme name="PRC Font Theme">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ispanic">
    <a:dk1>
      <a:sysClr val="windowText" lastClr="000000"/>
    </a:dk1>
    <a:lt1>
      <a:srgbClr val="FFFFFF"/>
    </a:lt1>
    <a:dk2>
      <a:srgbClr val="A55A26"/>
    </a:dk2>
    <a:lt2>
      <a:srgbClr val="EEECE4"/>
    </a:lt2>
    <a:accent1>
      <a:srgbClr val="D1A730"/>
    </a:accent1>
    <a:accent2>
      <a:srgbClr val="949D48"/>
    </a:accent2>
    <a:accent3>
      <a:srgbClr val="756A7E"/>
    </a:accent3>
    <a:accent4>
      <a:srgbClr val="EA9E2C"/>
    </a:accent4>
    <a:accent5>
      <a:srgbClr val="436983"/>
    </a:accent5>
    <a:accent6>
      <a:srgbClr val="BF3927"/>
    </a:accent6>
    <a:hlink>
      <a:srgbClr val="BB792A"/>
    </a:hlink>
    <a:folHlink>
      <a:srgbClr val="BB792A"/>
    </a:folHlink>
  </a:clrScheme>
  <a:fontScheme name="PRC Font Theme">
    <a:majorFont>
      <a:latin typeface="Franklin Gothic Demi"/>
      <a:ea typeface=""/>
      <a:cs typeface=""/>
    </a:majorFont>
    <a:minorFont>
      <a:latin typeface="Franklin Gothic Book"/>
      <a:ea typeface=""/>
      <a:cs typeface=""/>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Override>
</file>

<file path=ppt/theme/themeOverride2.xml><?xml version="1.0" encoding="utf-8"?>
<a:themeOverride xmlns:a="http://schemas.openxmlformats.org/drawingml/2006/main">
  <a:clrScheme name="Social Trends">
    <a:dk1>
      <a:sysClr val="windowText" lastClr="000000"/>
    </a:dk1>
    <a:lt1>
      <a:srgbClr val="FFFFFF"/>
    </a:lt1>
    <a:dk2>
      <a:srgbClr val="387668"/>
    </a:dk2>
    <a:lt2>
      <a:srgbClr val="EEECE4"/>
    </a:lt2>
    <a:accent1>
      <a:srgbClr val="D1A730"/>
    </a:accent1>
    <a:accent2>
      <a:srgbClr val="949D48"/>
    </a:accent2>
    <a:accent3>
      <a:srgbClr val="746A7E"/>
    </a:accent3>
    <a:accent4>
      <a:srgbClr val="EA9E2C"/>
    </a:accent4>
    <a:accent5>
      <a:srgbClr val="436983"/>
    </a:accent5>
    <a:accent6>
      <a:srgbClr val="BF3B27"/>
    </a:accent6>
    <a:hlink>
      <a:srgbClr val="BB792A"/>
    </a:hlink>
    <a:folHlink>
      <a:srgbClr val="BB792A"/>
    </a:folHlink>
  </a:clrScheme>
  <a:fontScheme name="PRC Font Theme">
    <a:majorFont>
      <a:latin typeface="Franklin Gothic Demi"/>
      <a:ea typeface=""/>
      <a:cs typeface=""/>
    </a:majorFont>
    <a:minorFont>
      <a:latin typeface="Franklin Gothic Book"/>
      <a:ea typeface=""/>
      <a:cs typeface=""/>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11613</TotalTime>
  <Words>463</Words>
  <Application>Microsoft Macintosh PowerPoint</Application>
  <PresentationFormat>On-screen Show (4:3)</PresentationFormat>
  <Paragraphs>63</Paragraphs>
  <Slides>23</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Franklin Gothic Book</vt:lpstr>
      <vt:lpstr>Franklin Gothic Demi</vt:lpstr>
      <vt:lpstr>Georgia</vt:lpstr>
      <vt:lpstr>Verdana</vt:lpstr>
      <vt:lpstr>May 2017 AAPOR Presentation</vt:lpstr>
      <vt:lpstr>Multiracial Americans One of the fastest growing racial or ethnic groups in the U.S., along with Asian Americans </vt:lpstr>
      <vt:lpstr>PowerPoint Presentation</vt:lpstr>
      <vt:lpstr>Most post-1965 immigrants from Latin America and Asia</vt:lpstr>
      <vt:lpstr>PowerPoint Presentation</vt:lpstr>
      <vt:lpstr>PowerPoint Presentation</vt:lpstr>
      <vt:lpstr>PowerPoint Presentation</vt:lpstr>
      <vt:lpstr>PowerPoint Presentation</vt:lpstr>
      <vt:lpstr>PowerPoint Presentation</vt:lpstr>
      <vt:lpstr>Most Asian adults in the U.S. are foreign born</vt:lpstr>
      <vt:lpstr>The Asian population in the U.S. has grown 72% since 2000</vt:lpstr>
      <vt:lpstr>U.S. Asians have a wide range of income levels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Pew Research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Latinos in the 2016 Election:  Was there a Trump effect?</dc:title>
  <dc:creator>Gustavo Lopez</dc:creator>
  <cp:lastModifiedBy>Neil Ruiz</cp:lastModifiedBy>
  <cp:revision>120</cp:revision>
  <cp:lastPrinted>2019-03-01T22:20:36Z</cp:lastPrinted>
  <dcterms:created xsi:type="dcterms:W3CDTF">2017-05-15T13:59:52Z</dcterms:created>
  <dcterms:modified xsi:type="dcterms:W3CDTF">2021-02-26T00:47:12Z</dcterms:modified>
</cp:coreProperties>
</file>